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tags/tag1.xml" ContentType="application/vnd.openxmlformats-officedocument.presentationml.tags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Override3.xml" ContentType="application/vnd.openxmlformats-officedocument.themeOverr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Override4.xml" ContentType="application/vnd.openxmlformats-officedocument.themeOverride+xml"/>
  <Override PartName="/ppt/tags/tag8.xml" ContentType="application/vnd.openxmlformats-officedocument.presentationml.tags+xml"/>
  <Override PartName="/ppt/theme/themeOverride5.xml" ContentType="application/vnd.openxmlformats-officedocument.themeOverr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Override6.xml" ContentType="application/vnd.openxmlformats-officedocument.themeOverr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heme/themeOverride7.xml" ContentType="application/vnd.openxmlformats-officedocument.themeOverr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heme/themeOverride8.xml" ContentType="application/vnd.openxmlformats-officedocument.themeOverr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heme/themeOverride9.xml" ContentType="application/vnd.openxmlformats-officedocument.themeOverr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heme/themeOverride10.xml" ContentType="application/vnd.openxmlformats-officedocument.themeOverr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heme/themeOverride11.xml" ContentType="application/vnd.openxmlformats-officedocument.themeOverrid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  <p:sldMasterId id="2147483792" r:id="rId3"/>
    <p:sldMasterId id="2147483936" r:id="rId4"/>
    <p:sldMasterId id="2147483948" r:id="rId5"/>
    <p:sldMasterId id="2147483960" r:id="rId6"/>
    <p:sldMasterId id="2147483972" r:id="rId7"/>
    <p:sldMasterId id="2147484008" r:id="rId8"/>
  </p:sldMasterIdLst>
  <p:sldIdLst>
    <p:sldId id="256" r:id="rId9"/>
    <p:sldId id="5513" r:id="rId10"/>
    <p:sldId id="5522" r:id="rId11"/>
    <p:sldId id="5523" r:id="rId12"/>
    <p:sldId id="5509" r:id="rId13"/>
    <p:sldId id="5508" r:id="rId14"/>
    <p:sldId id="5510" r:id="rId15"/>
    <p:sldId id="5525" r:id="rId16"/>
    <p:sldId id="5528" r:id="rId17"/>
    <p:sldId id="5530" r:id="rId18"/>
    <p:sldId id="5533" r:id="rId19"/>
    <p:sldId id="5534" r:id="rId20"/>
    <p:sldId id="5536" r:id="rId21"/>
    <p:sldId id="5511" r:id="rId22"/>
    <p:sldId id="5538" r:id="rId23"/>
    <p:sldId id="5543" r:id="rId24"/>
    <p:sldId id="5541" r:id="rId25"/>
    <p:sldId id="5542" r:id="rId26"/>
    <p:sldId id="5544" r:id="rId27"/>
    <p:sldId id="5546" r:id="rId28"/>
    <p:sldId id="5549" r:id="rId29"/>
    <p:sldId id="5552" r:id="rId30"/>
    <p:sldId id="5553" r:id="rId31"/>
    <p:sldId id="5551" r:id="rId32"/>
    <p:sldId id="5554" r:id="rId33"/>
    <p:sldId id="5555" r:id="rId34"/>
    <p:sldId id="5556" r:id="rId35"/>
    <p:sldId id="5548" r:id="rId36"/>
  </p:sldIdLst>
  <p:sldSz cx="12192000" cy="6858000"/>
  <p:notesSz cx="6858000" cy="9144000"/>
  <p:defaultTextStyle>
    <a:defPPr lvl="0">
      <a:defRPr lang="ru-RU"/>
    </a:defPPr>
    <a:lvl1pPr marL="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Средний стиль 3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82A91-28A8-C792-E6D2-589DD05E9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D35B16-1641-9B01-D738-5F3BA1FEA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80BD37-E181-DF30-5CBF-925DEFE2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40A84F-6976-57BD-1402-944BC44F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703159-F445-B1BD-AA0C-3EF972EA0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999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EA69D4-FB21-FFFE-81B6-444BC9DB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AEF7BE-495F-83CF-9CBD-5D662C792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FF1438-79D5-64FB-18F8-602E38812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8DEE71-5C1B-F39D-9E30-E1C6E1FE2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35B39D-5AB7-9001-60F7-39EB0DAC8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451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D1F096-54A3-6134-70BF-8BD8F865A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020D4C-70C8-C7A9-630E-3649AF8A0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3122ED-3CDF-0022-D5B5-24344102E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384232-B527-3015-E32F-E2A3BD88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A86138-225B-32D9-B17D-9C7FACB3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8492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82A91-28A8-C792-E6D2-589DD05E9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D35B16-1641-9B01-D738-5F3BA1FEA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80BD37-E181-DF30-5CBF-925DEFE2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40A84F-6976-57BD-1402-944BC44F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703159-F445-B1BD-AA0C-3EF972EA0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042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52F15-DCBE-9FDA-8E5C-F02A1BAF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EFF2DB-9BF0-D691-6673-24845CA82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AA92F3-118F-0FD2-6C34-51DCFA11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49345E-FBA6-7F41-AD83-2F08FA5A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68DD32-1B0C-76A5-07E3-03D90C02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67602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7F74A5-A4DC-E280-6CD8-FD6DCED7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65007B-87B0-DE71-EC10-CFA97F63D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221083-FB95-990F-3017-DC3169D8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45460-DE80-A30E-4437-98299939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03BDE2-DC46-05E0-E413-0CDB6142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37622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57D3E-1E89-F35A-3421-22569F35D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ECB6C-40C4-0399-E0CF-7EA773CAA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77EB84D-982A-FDEA-EC7B-347A2CD47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89E0A6-FA74-2F19-E007-2E0174455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F11FBC-0C5C-80B9-3D10-1774A7F5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C0E9EB-390D-ECBD-23E3-FAE3E403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67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AB2C7-958C-561F-D652-71B220050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4DF2CE-5263-54A0-3B50-11C4CE46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C338B4-CE82-9293-4164-AC1DD5135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50F08A-C00B-C4C3-89A5-2AA327DD8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19FB4E-1F97-2063-4CF2-028C55DEF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6C476C8-6677-769F-0DCE-B849DDB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4B2395D-BE7B-22BF-9963-0937FDC2E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CDC0BE-5478-9C9F-1464-13C1DFB02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00932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67CCC-2722-493B-0EBA-E6236A56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C0DAD1-71B8-72BE-3444-B71567B952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FC1BC9-76B0-E3C1-9212-2B9D1121E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21023C-CECA-9BA7-B1E0-70405EA2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01506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2B95CB-1618-9304-5225-C55AFCF3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A8F49CA-8010-46F3-F871-EF997F66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C59F2C-238E-24D2-EA5A-6AB6B2EE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78538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EE6C3-E8E3-6E64-94AB-59A878B1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AD44B-FC95-D786-760B-7FA1FFF7F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40ADEC-E4C5-8345-BE49-C865FAD6F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92C53A-6678-4A63-9127-0C5FFFF824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151F59-0C71-7473-7141-ED716CF4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00F454-5D09-CDB8-3CD6-FAB337D7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1352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52F15-DCBE-9FDA-8E5C-F02A1BAF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EFF2DB-9BF0-D691-6673-24845CA82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AA92F3-118F-0FD2-6C34-51DCFA11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49345E-FBA6-7F41-AD83-2F08FA5A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68DD32-1B0C-76A5-07E3-03D90C02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5288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EC850F-B549-89DF-D536-4671A28E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1553816-CC3F-E6C8-3A24-70872A1C2C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0F5B9F-0DD7-4B47-DF88-666D07B03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CD28FF-77A5-3D3B-C62E-83C60740C4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7EB4BD-DCCA-BC8C-19B9-3F6259BA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43F72C-AB38-4BB5-A621-FBE6C252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92946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EA69D4-FB21-FFFE-81B6-444BC9DB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AEF7BE-495F-83CF-9CBD-5D662C792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FF1438-79D5-64FB-18F8-602E38812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8DEE71-5C1B-F39D-9E30-E1C6E1FE2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35B39D-5AB7-9001-60F7-39EB0DAC8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91345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D1F096-54A3-6134-70BF-8BD8F865A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020D4C-70C8-C7A9-630E-3649AF8A0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3122ED-3CDF-0022-D5B5-24344102E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384232-B527-3015-E32F-E2A3BD88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A86138-225B-32D9-B17D-9C7FACB3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96117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82A91-28A8-C792-E6D2-589DD05E9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D35B16-1641-9B01-D738-5F3BA1FEA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80BD37-E181-DF30-5CBF-925DEFE2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40A84F-6976-57BD-1402-944BC44F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703159-F445-B1BD-AA0C-3EF972EA0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5588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52F15-DCBE-9FDA-8E5C-F02A1BAF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EFF2DB-9BF0-D691-6673-24845CA82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AA92F3-118F-0FD2-6C34-51DCFA11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49345E-FBA6-7F41-AD83-2F08FA5A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68DD32-1B0C-76A5-07E3-03D90C02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72171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7F74A5-A4DC-E280-6CD8-FD6DCED7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65007B-87B0-DE71-EC10-CFA97F63D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221083-FB95-990F-3017-DC3169D8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45460-DE80-A30E-4437-98299939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03BDE2-DC46-05E0-E413-0CDB6142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938139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57D3E-1E89-F35A-3421-22569F35D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ECB6C-40C4-0399-E0CF-7EA773CAA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77EB84D-982A-FDEA-EC7B-347A2CD47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89E0A6-FA74-2F19-E007-2E0174455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F11FBC-0C5C-80B9-3D10-1774A7F5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C0E9EB-390D-ECBD-23E3-FAE3E403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7291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AB2C7-958C-561F-D652-71B220050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4DF2CE-5263-54A0-3B50-11C4CE46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C338B4-CE82-9293-4164-AC1DD5135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50F08A-C00B-C4C3-89A5-2AA327DD8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19FB4E-1F97-2063-4CF2-028C55DEF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6C476C8-6677-769F-0DCE-B849DDB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4B2395D-BE7B-22BF-9963-0937FDC2E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CDC0BE-5478-9C9F-1464-13C1DFB02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8436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67CCC-2722-493B-0EBA-E6236A56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C0DAD1-71B8-72BE-3444-B71567B952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FC1BC9-76B0-E3C1-9212-2B9D1121E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21023C-CECA-9BA7-B1E0-70405EA2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64814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2B95CB-1618-9304-5225-C55AFCF3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A8F49CA-8010-46F3-F871-EF997F66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C59F2C-238E-24D2-EA5A-6AB6B2EE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7661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7F74A5-A4DC-E280-6CD8-FD6DCED7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65007B-87B0-DE71-EC10-CFA97F63D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221083-FB95-990F-3017-DC3169D8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45460-DE80-A30E-4437-98299939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03BDE2-DC46-05E0-E413-0CDB6142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258974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EE6C3-E8E3-6E64-94AB-59A878B1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AD44B-FC95-D786-760B-7FA1FFF7F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40ADEC-E4C5-8345-BE49-C865FAD6F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92C53A-6678-4A63-9127-0C5FFFF824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151F59-0C71-7473-7141-ED716CF4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00F454-5D09-CDB8-3CD6-FAB337D7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924802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EC850F-B549-89DF-D536-4671A28E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1553816-CC3F-E6C8-3A24-70872A1C2C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0F5B9F-0DD7-4B47-DF88-666D07B03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CD28FF-77A5-3D3B-C62E-83C60740C4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7EB4BD-DCCA-BC8C-19B9-3F6259BA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43F72C-AB38-4BB5-A621-FBE6C252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89757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EA69D4-FB21-FFFE-81B6-444BC9DB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AEF7BE-495F-83CF-9CBD-5D662C792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FF1438-79D5-64FB-18F8-602E38812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8DEE71-5C1B-F39D-9E30-E1C6E1FE2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35B39D-5AB7-9001-60F7-39EB0DAC8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48947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D1F096-54A3-6134-70BF-8BD8F865A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020D4C-70C8-C7A9-630E-3649AF8A0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3122ED-3CDF-0022-D5B5-24344102E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384232-B527-3015-E32F-E2A3BD88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A86138-225B-32D9-B17D-9C7FACB3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903701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82A91-28A8-C792-E6D2-589DD05E9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D35B16-1641-9B01-D738-5F3BA1FEA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80BD37-E181-DF30-5CBF-925DEFE2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40A84F-6976-57BD-1402-944BC44F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703159-F445-B1BD-AA0C-3EF972EA0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693819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52F15-DCBE-9FDA-8E5C-F02A1BAF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EFF2DB-9BF0-D691-6673-24845CA82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AA92F3-118F-0FD2-6C34-51DCFA11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49345E-FBA6-7F41-AD83-2F08FA5A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68DD32-1B0C-76A5-07E3-03D90C02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953268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7F74A5-A4DC-E280-6CD8-FD6DCED7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65007B-87B0-DE71-EC10-CFA97F63D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221083-FB95-990F-3017-DC3169D8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45460-DE80-A30E-4437-98299939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03BDE2-DC46-05E0-E413-0CDB6142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274500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57D3E-1E89-F35A-3421-22569F35D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ECB6C-40C4-0399-E0CF-7EA773CAA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77EB84D-982A-FDEA-EC7B-347A2CD47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89E0A6-FA74-2F19-E007-2E0174455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F11FBC-0C5C-80B9-3D10-1774A7F5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C0E9EB-390D-ECBD-23E3-FAE3E403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71227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AB2C7-958C-561F-D652-71B220050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4DF2CE-5263-54A0-3B50-11C4CE46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C338B4-CE82-9293-4164-AC1DD5135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50F08A-C00B-C4C3-89A5-2AA327DD8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19FB4E-1F97-2063-4CF2-028C55DEF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6C476C8-6677-769F-0DCE-B849DDB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4B2395D-BE7B-22BF-9963-0937FDC2E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CDC0BE-5478-9C9F-1464-13C1DFB02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270250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67CCC-2722-493B-0EBA-E6236A56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C0DAD1-71B8-72BE-3444-B71567B952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FC1BC9-76B0-E3C1-9212-2B9D1121E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21023C-CECA-9BA7-B1E0-70405EA2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3083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57D3E-1E89-F35A-3421-22569F35D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ECB6C-40C4-0399-E0CF-7EA773CAA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77EB84D-982A-FDEA-EC7B-347A2CD47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89E0A6-FA74-2F19-E007-2E0174455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F11FBC-0C5C-80B9-3D10-1774A7F5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C0E9EB-390D-ECBD-23E3-FAE3E403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8839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2B95CB-1618-9304-5225-C55AFCF3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A8F49CA-8010-46F3-F871-EF997F66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C59F2C-238E-24D2-EA5A-6AB6B2EE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915314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EE6C3-E8E3-6E64-94AB-59A878B1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AD44B-FC95-D786-760B-7FA1FFF7F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40ADEC-E4C5-8345-BE49-C865FAD6F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92C53A-6678-4A63-9127-0C5FFFF824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151F59-0C71-7473-7141-ED716CF4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00F454-5D09-CDB8-3CD6-FAB337D7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227844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EC850F-B549-89DF-D536-4671A28E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1553816-CC3F-E6C8-3A24-70872A1C2C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0F5B9F-0DD7-4B47-DF88-666D07B03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CD28FF-77A5-3D3B-C62E-83C60740C4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7EB4BD-DCCA-BC8C-19B9-3F6259BA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43F72C-AB38-4BB5-A621-FBE6C252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27285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EA69D4-FB21-FFFE-81B6-444BC9DB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AEF7BE-495F-83CF-9CBD-5D662C792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FF1438-79D5-64FB-18F8-602E38812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8DEE71-5C1B-F39D-9E30-E1C6E1FE2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35B39D-5AB7-9001-60F7-39EB0DAC8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57481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D1F096-54A3-6134-70BF-8BD8F865A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020D4C-70C8-C7A9-630E-3649AF8A0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3122ED-3CDF-0022-D5B5-24344102E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384232-B527-3015-E32F-E2A3BD88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A86138-225B-32D9-B17D-9C7FACB3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30001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82A91-28A8-C792-E6D2-589DD05E9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D35B16-1641-9B01-D738-5F3BA1FEA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80BD37-E181-DF30-5CBF-925DEFE2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40A84F-6976-57BD-1402-944BC44F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703159-F445-B1BD-AA0C-3EF972EA0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964552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52F15-DCBE-9FDA-8E5C-F02A1BAF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EFF2DB-9BF0-D691-6673-24845CA82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AA92F3-118F-0FD2-6C34-51DCFA11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49345E-FBA6-7F41-AD83-2F08FA5A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68DD32-1B0C-76A5-07E3-03D90C02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467034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7F74A5-A4DC-E280-6CD8-FD6DCED7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65007B-87B0-DE71-EC10-CFA97F63D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221083-FB95-990F-3017-DC3169D8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45460-DE80-A30E-4437-98299939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03BDE2-DC46-05E0-E413-0CDB6142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745550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57D3E-1E89-F35A-3421-22569F35D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ECB6C-40C4-0399-E0CF-7EA773CAA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77EB84D-982A-FDEA-EC7B-347A2CD47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89E0A6-FA74-2F19-E007-2E0174455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F11FBC-0C5C-80B9-3D10-1774A7F5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C0E9EB-390D-ECBD-23E3-FAE3E403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63154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AB2C7-958C-561F-D652-71B220050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4DF2CE-5263-54A0-3B50-11C4CE46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C338B4-CE82-9293-4164-AC1DD5135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50F08A-C00B-C4C3-89A5-2AA327DD8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19FB4E-1F97-2063-4CF2-028C55DEF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6C476C8-6677-769F-0DCE-B849DDB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4B2395D-BE7B-22BF-9963-0937FDC2E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CDC0BE-5478-9C9F-1464-13C1DFB02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4858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AB2C7-958C-561F-D652-71B220050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4DF2CE-5263-54A0-3B50-11C4CE46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C338B4-CE82-9293-4164-AC1DD5135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50F08A-C00B-C4C3-89A5-2AA327DD8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19FB4E-1F97-2063-4CF2-028C55DEF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6C476C8-6677-769F-0DCE-B849DDB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4B2395D-BE7B-22BF-9963-0937FDC2E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CDC0BE-5478-9C9F-1464-13C1DFB02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902557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67CCC-2722-493B-0EBA-E6236A56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C0DAD1-71B8-72BE-3444-B71567B952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FC1BC9-76B0-E3C1-9212-2B9D1121E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21023C-CECA-9BA7-B1E0-70405EA2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016877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2B95CB-1618-9304-5225-C55AFCF3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A8F49CA-8010-46F3-F871-EF997F66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C59F2C-238E-24D2-EA5A-6AB6B2EE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417376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EE6C3-E8E3-6E64-94AB-59A878B1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AD44B-FC95-D786-760B-7FA1FFF7F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40ADEC-E4C5-8345-BE49-C865FAD6F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92C53A-6678-4A63-9127-0C5FFFF824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151F59-0C71-7473-7141-ED716CF4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00F454-5D09-CDB8-3CD6-FAB337D7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02704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EC850F-B549-89DF-D536-4671A28E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1553816-CC3F-E6C8-3A24-70872A1C2C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0F5B9F-0DD7-4B47-DF88-666D07B03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CD28FF-77A5-3D3B-C62E-83C60740C4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7EB4BD-DCCA-BC8C-19B9-3F6259BA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43F72C-AB38-4BB5-A621-FBE6C252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946241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EA69D4-FB21-FFFE-81B6-444BC9DB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AEF7BE-495F-83CF-9CBD-5D662C792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FF1438-79D5-64FB-18F8-602E38812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8DEE71-5C1B-F39D-9E30-E1C6E1FE2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35B39D-5AB7-9001-60F7-39EB0DAC8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408043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D1F096-54A3-6134-70BF-8BD8F865A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020D4C-70C8-C7A9-630E-3649AF8A0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3122ED-3CDF-0022-D5B5-24344102E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384232-B527-3015-E32F-E2A3BD88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A86138-225B-32D9-B17D-9C7FACB3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67041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82A91-28A8-C792-E6D2-589DD05E9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D35B16-1641-9B01-D738-5F3BA1FEA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80BD37-E181-DF30-5CBF-925DEFE2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40A84F-6976-57BD-1402-944BC44F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703159-F445-B1BD-AA0C-3EF972EA0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592900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52F15-DCBE-9FDA-8E5C-F02A1BAF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EFF2DB-9BF0-D691-6673-24845CA82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AA92F3-118F-0FD2-6C34-51DCFA11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49345E-FBA6-7F41-AD83-2F08FA5A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68DD32-1B0C-76A5-07E3-03D90C02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186541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7F74A5-A4DC-E280-6CD8-FD6DCED7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65007B-87B0-DE71-EC10-CFA97F63D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221083-FB95-990F-3017-DC3169D8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45460-DE80-A30E-4437-98299939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03BDE2-DC46-05E0-E413-0CDB6142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611829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57D3E-1E89-F35A-3421-22569F35D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ECB6C-40C4-0399-E0CF-7EA773CAA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77EB84D-982A-FDEA-EC7B-347A2CD47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89E0A6-FA74-2F19-E007-2E0174455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F11FBC-0C5C-80B9-3D10-1774A7F5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C0E9EB-390D-ECBD-23E3-FAE3E403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6633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67CCC-2722-493B-0EBA-E6236A56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C0DAD1-71B8-72BE-3444-B71567B952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FC1BC9-76B0-E3C1-9212-2B9D1121E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21023C-CECA-9BA7-B1E0-70405EA2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391773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AB2C7-958C-561F-D652-71B220050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4DF2CE-5263-54A0-3B50-11C4CE46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C338B4-CE82-9293-4164-AC1DD5135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50F08A-C00B-C4C3-89A5-2AA327DD8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19FB4E-1F97-2063-4CF2-028C55DEF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6C476C8-6677-769F-0DCE-B849DDB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4B2395D-BE7B-22BF-9963-0937FDC2E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CDC0BE-5478-9C9F-1464-13C1DFB02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66523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67CCC-2722-493B-0EBA-E6236A56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C0DAD1-71B8-72BE-3444-B71567B952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FC1BC9-76B0-E3C1-9212-2B9D1121E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21023C-CECA-9BA7-B1E0-70405EA2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706228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2B95CB-1618-9304-5225-C55AFCF3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A8F49CA-8010-46F3-F871-EF997F66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C59F2C-238E-24D2-EA5A-6AB6B2EE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84428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EE6C3-E8E3-6E64-94AB-59A878B1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AD44B-FC95-D786-760B-7FA1FFF7F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40ADEC-E4C5-8345-BE49-C865FAD6F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92C53A-6678-4A63-9127-0C5FFFF824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151F59-0C71-7473-7141-ED716CF4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00F454-5D09-CDB8-3CD6-FAB337D7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847997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EC850F-B549-89DF-D536-4671A28E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1553816-CC3F-E6C8-3A24-70872A1C2C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0F5B9F-0DD7-4B47-DF88-666D07B03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CD28FF-77A5-3D3B-C62E-83C60740C4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7EB4BD-DCCA-BC8C-19B9-3F6259BA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43F72C-AB38-4BB5-A621-FBE6C252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36816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EA69D4-FB21-FFFE-81B6-444BC9DB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AEF7BE-495F-83CF-9CBD-5D662C792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FF1438-79D5-64FB-18F8-602E38812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8DEE71-5C1B-F39D-9E30-E1C6E1FE2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35B39D-5AB7-9001-60F7-39EB0DAC8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361078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D1F096-54A3-6134-70BF-8BD8F865A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020D4C-70C8-C7A9-630E-3649AF8A0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3122ED-3CDF-0022-D5B5-24344102E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384232-B527-3015-E32F-E2A3BD88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A86138-225B-32D9-B17D-9C7FACB3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484690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82A91-28A8-C792-E6D2-589DD05E9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D35B16-1641-9B01-D738-5F3BA1FEA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80BD37-E181-DF30-5CBF-925DEFE2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40A84F-6976-57BD-1402-944BC44F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703159-F445-B1BD-AA0C-3EF972EA0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22020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52F15-DCBE-9FDA-8E5C-F02A1BAF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EFF2DB-9BF0-D691-6673-24845CA82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AA92F3-118F-0FD2-6C34-51DCFA11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49345E-FBA6-7F41-AD83-2F08FA5A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68DD32-1B0C-76A5-07E3-03D90C02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702228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7F74A5-A4DC-E280-6CD8-FD6DCED7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65007B-87B0-DE71-EC10-CFA97F63D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221083-FB95-990F-3017-DC3169D8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45460-DE80-A30E-4437-98299939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03BDE2-DC46-05E0-E413-0CDB6142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7311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2B95CB-1618-9304-5225-C55AFCF3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A8F49CA-8010-46F3-F871-EF997F66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C59F2C-238E-24D2-EA5A-6AB6B2EE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8631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57D3E-1E89-F35A-3421-22569F35D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ECB6C-40C4-0399-E0CF-7EA773CAA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77EB84D-982A-FDEA-EC7B-347A2CD47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89E0A6-FA74-2F19-E007-2E0174455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F11FBC-0C5C-80B9-3D10-1774A7F5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C0E9EB-390D-ECBD-23E3-FAE3E403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076756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AB2C7-958C-561F-D652-71B220050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4DF2CE-5263-54A0-3B50-11C4CE46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C338B4-CE82-9293-4164-AC1DD5135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50F08A-C00B-C4C3-89A5-2AA327DD8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19FB4E-1F97-2063-4CF2-028C55DEF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6C476C8-6677-769F-0DCE-B849DDB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4B2395D-BE7B-22BF-9963-0937FDC2E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CDC0BE-5478-9C9F-1464-13C1DFB02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086236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67CCC-2722-493B-0EBA-E6236A56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C0DAD1-71B8-72BE-3444-B71567B952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FC1BC9-76B0-E3C1-9212-2B9D1121E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21023C-CECA-9BA7-B1E0-70405EA2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913392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2B95CB-1618-9304-5225-C55AFCF3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A8F49CA-8010-46F3-F871-EF997F66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C59F2C-238E-24D2-EA5A-6AB6B2EE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07571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EE6C3-E8E3-6E64-94AB-59A878B1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AD44B-FC95-D786-760B-7FA1FFF7F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40ADEC-E4C5-8345-BE49-C865FAD6F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92C53A-6678-4A63-9127-0C5FFFF824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151F59-0C71-7473-7141-ED716CF4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00F454-5D09-CDB8-3CD6-FAB337D7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304012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EC850F-B549-89DF-D536-4671A28E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1553816-CC3F-E6C8-3A24-70872A1C2C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0F5B9F-0DD7-4B47-DF88-666D07B03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CD28FF-77A5-3D3B-C62E-83C60740C4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7EB4BD-DCCA-BC8C-19B9-3F6259BA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43F72C-AB38-4BB5-A621-FBE6C252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115673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EA69D4-FB21-FFFE-81B6-444BC9DB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AEF7BE-495F-83CF-9CBD-5D662C792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FF1438-79D5-64FB-18F8-602E38812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8DEE71-5C1B-F39D-9E30-E1C6E1FE2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35B39D-5AB7-9001-60F7-39EB0DAC8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976938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D1F096-54A3-6134-70BF-8BD8F865A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020D4C-70C8-C7A9-630E-3649AF8A0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3122ED-3CDF-0022-D5B5-24344102E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384232-B527-3015-E32F-E2A3BD88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A86138-225B-32D9-B17D-9C7FACB3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069258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82A91-28A8-C792-E6D2-589DD05E9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D35B16-1641-9B01-D738-5F3BA1FEA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80BD37-E181-DF30-5CBF-925DEFE2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40A84F-6976-57BD-1402-944BC44F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703159-F445-B1BD-AA0C-3EF972EA0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68601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52F15-DCBE-9FDA-8E5C-F02A1BAF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EFF2DB-9BF0-D691-6673-24845CA82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AA92F3-118F-0FD2-6C34-51DCFA11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49345E-FBA6-7F41-AD83-2F08FA5A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68DD32-1B0C-76A5-07E3-03D90C02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6850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EE6C3-E8E3-6E64-94AB-59A878B1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AD44B-FC95-D786-760B-7FA1FFF7F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40ADEC-E4C5-8345-BE49-C865FAD6F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92C53A-6678-4A63-9127-0C5FFFF824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151F59-0C71-7473-7141-ED716CF4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00F454-5D09-CDB8-3CD6-FAB337D7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8831846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7F74A5-A4DC-E280-6CD8-FD6DCED7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65007B-87B0-DE71-EC10-CFA97F63D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221083-FB95-990F-3017-DC3169D8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45460-DE80-A30E-4437-98299939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03BDE2-DC46-05E0-E413-0CDB6142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065890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57D3E-1E89-F35A-3421-22569F35D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ECB6C-40C4-0399-E0CF-7EA773CAA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77EB84D-982A-FDEA-EC7B-347A2CD47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89E0A6-FA74-2F19-E007-2E0174455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F11FBC-0C5C-80B9-3D10-1774A7F5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C0E9EB-390D-ECBD-23E3-FAE3E403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404821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AB2C7-958C-561F-D652-71B220050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4DF2CE-5263-54A0-3B50-11C4CE46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C338B4-CE82-9293-4164-AC1DD5135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50F08A-C00B-C4C3-89A5-2AA327DD8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19FB4E-1F97-2063-4CF2-028C55DEF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6C476C8-6677-769F-0DCE-B849DDB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4B2395D-BE7B-22BF-9963-0937FDC2E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CDC0BE-5478-9C9F-1464-13C1DFB02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32164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67CCC-2722-493B-0EBA-E6236A56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C0DAD1-71B8-72BE-3444-B71567B952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FC1BC9-76B0-E3C1-9212-2B9D1121E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21023C-CECA-9BA7-B1E0-70405EA2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150925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2B95CB-1618-9304-5225-C55AFCF3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A8F49CA-8010-46F3-F871-EF997F66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C59F2C-238E-24D2-EA5A-6AB6B2EE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47188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EE6C3-E8E3-6E64-94AB-59A878B1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AD44B-FC95-D786-760B-7FA1FFF7F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40ADEC-E4C5-8345-BE49-C865FAD6F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92C53A-6678-4A63-9127-0C5FFFF824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151F59-0C71-7473-7141-ED716CF4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00F454-5D09-CDB8-3CD6-FAB337D7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93788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EC850F-B549-89DF-D536-4671A28E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1553816-CC3F-E6C8-3A24-70872A1C2C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0F5B9F-0DD7-4B47-DF88-666D07B03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CD28FF-77A5-3D3B-C62E-83C60740C4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7EB4BD-DCCA-BC8C-19B9-3F6259BA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43F72C-AB38-4BB5-A621-FBE6C252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8860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EA69D4-FB21-FFFE-81B6-444BC9DB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AEF7BE-495F-83CF-9CBD-5D662C792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FF1438-79D5-64FB-18F8-602E38812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8DEE71-5C1B-F39D-9E30-E1C6E1FE2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35B39D-5AB7-9001-60F7-39EB0DAC8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753294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D1F096-54A3-6134-70BF-8BD8F865A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020D4C-70C8-C7A9-630E-3649AF8A0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3122ED-3CDF-0022-D5B5-24344102E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384232-B527-3015-E32F-E2A3BD88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A86138-225B-32D9-B17D-9C7FACB3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8976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EC850F-B549-89DF-D536-4671A28E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1553816-CC3F-E6C8-3A24-70872A1C2C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0F5B9F-0DD7-4B47-DF88-666D07B03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CD28FF-77A5-3D3B-C62E-83C60740C4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AB3102-88AD-4E3F-B1D0-AE82F16DF3F2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7EB4BD-DCCA-BC8C-19B9-3F6259BA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43F72C-AB38-4BB5-A621-FBE6C252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820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D2116F-93F6-D4B4-1BE9-12FC470F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8152D8-5252-8C65-DE30-8E9716907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292967-16DB-4271-B890-8868C9ED2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  <p:sp>
        <p:nvSpPr>
          <p:cNvPr id="7" name="_do_not_touch_">
            <a:extLst>
              <a:ext uri="{FF2B5EF4-FFF2-40B4-BE49-F238E27FC236}">
                <a16:creationId xmlns:a16="http://schemas.microsoft.com/office/drawing/2014/main" id="{35DFC374-A97F-015A-F942-F42538CBF791}"/>
              </a:ext>
            </a:extLst>
          </p:cNvPr>
          <p:cNvSpPr txBox="1"/>
          <p:nvPr/>
        </p:nvSpPr>
        <p:spPr>
          <a:xfrm>
            <a:off x="12192000" y="6858000"/>
            <a:ext cx="381000" cy="1969770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1LCJIZWlnaHQiOjEuMCwiQkdDb2xvciI6NSwiQnJpZ2h0bmVzcyI6MC4wLCJSYW5kb21BZGp1c3RtZW50cyI6W1swLjI2ODI3LDAuMjY4MjddXSwiQm9yZGVyV2lkdGgiOjAuMCwiQm9yZGVyU3R5bGUiOjEsIkJvcmRlckNvbG9yIjo1LCJCb3JkZXJUcmFuc3BlcmFuY3kiOjAuMCwiUG9zaXRpb24iOjIwLCJTY2FsZSI6NSwiUm90YXRpb24iOjkwLjAsIk1pbmltdW0iOjEsIk1heGltdW0iOjEsIlRleHR1cmVTaGFwZSI6bnVsbCwiUGF0dGVyblR5cGUiOjAsIlRyYW5zcGFyZW5jeSI6MC4wLCJOZXdTaGFwZU5ld1NsaWRlIjpmYWxzZSwiU29mdEVkZ2VzIjpmYWxzZSwiV2lkdGhGYWN0IjowLjAsIkhlaWdodEZhY3QiOjAuMCwiT3ZlcmxheVBhcmVudCI6dHJ1ZX0sIlByaW1hcnlfQWRkU2hhcGVzIjpbeyJDb25jZXB0X1NoYXBlIjo1LCJIZWlnaHQiOjEuMCwiQkdDb2xvciI6NiwiQnJpZ2h0bmVzcyI6MC4wLCJSYW5kb21BZGp1c3RtZW50cyI6W1swLjI2ODI3LDAuMjY4MjddXSwiQm9yZGVyV2lkdGgiOjEuMCwiQm9yZGVyU3R5bGUiOjEsIkJvcmRlckNvbG9yIjo1LCJCb3JkZXJUcmFuc3BlcmFuY3kiOjAuMCwiUG9zaXRpb24iOjE1LCJTY2FsZSI6MiwiUm90YXRpb24iOjkwLjAsIk1pbmltdW0iOjEsIk1heGltdW0iOjEsIlRleHR1cmVTaGFwZSI6bnVsbCwiUGF0dGVyblR5cGUiOjAsIlRyYW5zcGFyZW5jeSI6MS4wLCJOZXdTaGFwZU5ld1NsaWRlIjpmYWxzZSwiU29mdEVkZ2VzIjpmYWxzZSwiV2lkdGhGYWN0IjowLjAsIkhlaWdodEZhY3QiOjAuMCwiT3ZlcmxheVBhcmVudCI6dHJ1ZX0seyJDb25jZXB0X1NoYXBlIjo1LCJIZWlnaHQiOjEuMCwiQkdDb2xvciI6NSwiQnJpZ2h0bmVzcyI6MC4wLCJSYW5kb21BZGp1c3RtZW50cyI6W1swLjI2ODI3LDAuMjY4MjddXSwiQm9yZGVyV2lkdGgiOjEuMCwiQm9yZGVyU3R5bGUiOjEsIkJvcmRlckNvbG9yIjo1LCJCb3JkZXJUcmFuc3BlcmFuY3kiOjAuMCwiUG9zaXRpb24iOjIyLCJTY2FsZSI6MiwiUm90YXRpb24iOjkwLjAsIk1pbmltdW0iOjEsIk1heGltdW0iOjEsIlRleHR1cmVTaGFwZSI6bnVsbCwiUGF0dGVyblR5cGUiOjAsIlRyYW5zcGFyZW5jeSI6MS4wLCJOZXdTaGFwZU5ld1NsaWRlIjpmYWxzZSwiU29mdEVkZ2VzIjpmYWxzZSwiV2lkdGhGYWN0IjowLjAsIkhlaWdodEZhY3QiOjAuMCwiT3ZlcmxheVBhcmVudCI6dHJ1ZX0seyJDb25jZXB0X1NoYXBlIjo1LCJIZWlnaHQiOjEuMCwiQkdDb2xvciI6NSwiQnJpZ2h0bmVzcyI6MC4wLCJSYW5kb21BZGp1c3RtZW50cyI6W1swLjI2ODI3LDAuMjY4MjddXSwiQm9yZGVyV2lkdGgiOjEuMCwiQm9yZGVyU3R5bGUiOjEsIkJvcmRlckNvbG9yIjo1LCJCb3JkZXJUcmFuc3BlcmFuY3kiOjAuMCwiUG9zaXRpb24iOjIxLCJTY2FsZSI6MjEsIlJvdGF0aW9uIjo5MC4wLCJNaW5pbXVtIjoxLCJNYXhpbXVtIjoxLCJUZXh0dXJlU2hhcGUiOm51bGwsIlBhdHRlcm5UeXBlIjowLCJUcmFuc3BhcmVuY3kiOjEuMCwiTmV3U2hhcGVOZXdTbGlkZSI6ZmFsc2UsIlNvZnRFZGdlcyI6ZmFsc2UsIldpZHRoRmFjdCI6MC4wLCJIZWlnaHRGYWN0IjowLjAsIk92ZXJsYXlQYXJlbnQiOnRydWV9XSwiU2Vjb25kYXJ5U2hhcGUiOm51bGwsIk1vZHVsZVNoYXBlIjo1LCJNb2R1bGVfQWRkU2hhcGVzIjpbeyJDb25jZXB0X1NoYXBlIjo1LCJIZWlnaHQiOjEuMCwiQkdDb2xvciI6NSwiQnJpZ2h0bmVzcyI6MC4wLCJSYW5kb21BZGp1c3RtZW50cyI6W1swLjI2ODI3LDAuMjY4MjddXSwiQm9yZGVyV2lkdGgiOjAuMCwiQm9yZGVyU3R5bGUiOjEsIkJvcmRlckNvbG9yIjo1LCJCb3JkZXJUcmFuc3BlcmFuY3kiOjAuMCwiUG9zaXRpb24iOjIxLCJTY2FsZSI6MzEsIlJvdGF0aW9uIjowLjAsIk1pbmltdW0iOjEsIk1heGltdW0iOjEsIlRleHR1cmVTaGFwZSI6bnVsbCwiUGF0dGVyblR5cGUiOjAsIlRyYW5zcGFyZW5jeSI6MC4wLCJOZXdTaGFwZU5ld1NsaWRlIjpmYWxzZSwiU29mdEVkZ2VzIjpmYWxzZSwiV2lkdGhGYWN0IjowLjAsIkhlaWdodEZhY3QiOjAuMCwiT3ZlcmxheVBhcmVudCI6ZmFsc2V9XSwiT3ZlcmxheU1vZHVsZSI6MCwiTW9kdWxlQWRqdXN0bWVudHMiOlswLjI2ODI3XSwiUmVjdGFuZ2xlU21vb3RoIjp0cnVlLCJSZWN0YW5nbGVTbW9vdGhSYWRpdXMiOjAuMDExMSwiQm9yZGVyU3R5bGUiOjAsIlNldEJHQmxvY2tzIjpmYWxzZSwiTWVyZ2VNb2R1bGUiOjB9LCJHcmFkaWVudCI6MiwiRm9udFRpdGxlIjoiQXJpYWwiLCJGb250VGV4dCI6IkFyaWFsIE5hcnJvdyIsIkZvbnRVcHBlcmNhc2UiOnRydWUsIlNoYXBlQ29uY2VwdCI6OCwiRG9Ob3RDcm9wQnlDb25jZXB0U2hhcGUiOnRydWUsIkNyZWF0aXZlTGV2ZWwiOjMsIkluc2VydEZsYXRpY29ucyI6ZmFsc2UsIkxUV0hfZm9yX3RpdGxlIjpbMC4wNDAwMDAwMDI4LDAuMDM3MzIzNzEsMC43ODc1LDAuMDYwOTA2NDVdLCJMVFdIX2Zvcl9mcmVlX3NwYWNlIjpbMC4wMzk5OTk5MTcxLDAuMTMzMzMzMzQsMC45MjAwMDAxLDAuNzY4ODg4OV0sIkxUV0hfZm9yX3NsaWRlX251bWVyYXRpb24iOm51bGwsIkZvbnRTaXplIjowLjAzMzMzMzMzNTEsImJnX2NvbG9yIjpbMjU1LDI1NSwyNTVdLCJhY2NlbnRfY29sb3IiOlswLDUyLDE4OV0sImFjY2VudDJfY29sb3IiOlswLDE3NiwyNDBdLCJhY2NlbnQzX2NvbG9yIjpudWxsLCJhY2NlbnQ0X2NvbG9yIjpudWxsLCJhY2NlbnQ1X2NvbG9yIjpudWxsLCJhY2NlbnQ2X2NvbG9yIjpudWxsLCJDdXN0b21Db25jZXB0U2hhcGUiOmZhbHNlLCJDb3Jwb3JhdGVTdHlsZSI6ZmFsc2V9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8" name="_do_not_touch_"/>
          <p:cNvSpPr txBox="1"/>
          <p:nvPr userDrawn="1"/>
        </p:nvSpPr>
        <p:spPr>
          <a:xfrm>
            <a:off x="12192000" y="6858000"/>
            <a:ext cx="381000" cy="1461939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xMCwiSGVpZ2h0IjoxLjAsIkJHQ29sb3IiOjUsIkJyaWdodG5lc3MiOjAuMCwiUmFuZG9tQWRqdXN0bWVudHMiOltbMC4yNSwwLjI1XSxbMS4xNTQ3LDEuMTU0N11dLCJCb3JkZXJXaWR0aCI6MC4wLCJCb3JkZXJTdHlsZSI6MSwiQm9yZGVyQ29sb3IiOjUsIkJvcmRlclRyYW5zcGVyYW5jeSI6MC4wLCJQb3NpdGlvbiI6MjAsIlNjYWxlIjo0LCJSb3RhdGlvbiI6OT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QsIkhlaWdodCI6MC41LCJCR0NvbG9yIjo1LCJCcmlnaHRuZXNzIjowLjAsIlJhbmRvbUFkanVzdG1lbnRzIjpudWxsLCJCb3JkZXJXaWR0aCI6MC4wLCJCb3JkZXJTdHlsZSI6MSwiQm9yZGVyQ29sb3IiOjUsIkJvcmRlclRyYW5zcGVyYW5jeSI6MC4wLCJQb3NpdGlvbiI6MTQsIlNjYWxlIjoyLCJSb3RhdGlvbiI6MC4wLCJNaW5pbXVtIjoxLCJNYXhpbXVtIjoxLCJUZXh0dXJlU2hhcGUiOm51bGwsIlBhdHRlcm5UeXBlIjowLCJUcmFuc3BhcmVuY3kiOjAuMCwiTmV3U2hhcGVOZXdTbGlkZSI6ZmFsc2UsIlNvZnRFZGdlcyI6ZmFsc2UsIldpZHRoRmFjdCI6MC4wLCJIZWlnaHRGYWN0IjowLjAsIk92ZXJsYXlQYXJlbnQiOnRydWV9XSwiU2Vjb25kYXJ5U2hhcGUiOm51bGwsIk1vZHVsZVNoYXBlIjoxMCwiTW9kdWxlX0FkZFNoYXBlcyI6W3siQ29uY2VwdF9TaGFwZSI6MTAsIkhlaWdodCI6MS4wLCJCR0NvbG9yIjo2LCJCcmlnaHRuZXNzIjowLjAsIlJhbmRvbUFkanVzdG1lbnRzIjpbWzAuMjUsMC4yNV0sWzEuMTU0NywxLjE1NDddXSwiQm9yZGVyV2lkdGgiOjEuMCwiQm9yZGVyU3R5bGUiOjEsIkJvcmRlckNvbG9yIjo1LCJCb3JkZXJUcmFuc3BlcmFuY3kiOjAuMCwiUG9zaXRpb24iOjE2LCJTY2FsZSI6MjksIlJvdGF0aW9uIjo5MC4wLCJNaW5pbXVtIjoxLCJNYXhpbXVtIjoxLCJUZXh0dXJlU2hhcGUiOm51bGwsIlBhdHRlcm5UeXBlIjowLCJUcmFuc3BhcmVuY3kiOjEuMCwiTmV3U2hhcGVOZXdTbGlkZSI6ZmFsc2UsIlNvZnRFZGdlcyI6ZmFsc2UsIldpZHRoRmFjdCI6MC4wLCJIZWlnaHRGYWN0IjowLjAsIk92ZXJsYXlQYXJlbnQiOmZhbHNlfV0sIk92ZXJsYXlNb2R1bGUiOjAsIk1vZHVsZUFkanVzdG1lbnRzIjpbMC4yNSwxLjE1NDddLCJSZWN0YW5nbGVTbW9vdGgiOmZhbHNlLCJSZWN0YW5nbGVTbW9vdGhSYWRpdXMiOjAuMDExMSwiQm9yZGVyU3R5bGUiOjAsIlNldEJHQmxvY2tzIjpmYWxzZSwiTWVyZ2VNb2R1bGUiOjB9LCJHcmFkaWVudCI6MiwiRm9udFRpdGxlIjoiQXJpYWwiLCJGb250VGV4dCI6IkFyaWFsIE5hcnJvdyIsIkZvbnRVcHBlcmNhc2UiOnRydWUsIlNoYXBlQ29uY2VwdCI6NS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089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D2116F-93F6-D4B4-1BE9-12FC470F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8152D8-5252-8C65-DE30-8E9716907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292967-16DB-4271-B890-8868C9ED2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  <p:sp>
        <p:nvSpPr>
          <p:cNvPr id="7" name="_do_not_touch_">
            <a:extLst>
              <a:ext uri="{FF2B5EF4-FFF2-40B4-BE49-F238E27FC236}">
                <a16:creationId xmlns:a16="http://schemas.microsoft.com/office/drawing/2014/main" id="{35DFC374-A97F-015A-F942-F42538CBF791}"/>
              </a:ext>
            </a:extLst>
          </p:cNvPr>
          <p:cNvSpPr txBox="1"/>
          <p:nvPr/>
        </p:nvSpPr>
        <p:spPr>
          <a:xfrm>
            <a:off x="12192000" y="6858000"/>
            <a:ext cx="381000" cy="1692771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5LCJIZWlnaHQiOjEuMCwiQkdDb2xvciI6NSwiQnJpZ2h0bmVzcyI6MC4wLCJSYW5kb21BZGp1c3RtZW50cyI6bnVsbCwiQm9yZGVyV2lkdGgiOjAuMCwiQm9yZGVyU3R5bGUiOjEsIkJvcmRlckNvbG9yIjo1LCJCb3JkZXJUcmFuc3BlcmFuY3kiOjAuMCwiUG9zaXRpb24iOjE4LCJTY2FsZSI6NSwiUm90YXRpb24iOj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E4LCJIZWlnaHQiOjEuMCwiQkdDb2xvciI6NSwiQnJpZ2h0bmVzcyI6MC4wLCJSYW5kb21BZGp1c3RtZW50cyI6W1swLjAwMjI2LDAuMjYxMDVdXSwiQm9yZGVyV2lkdGgiOjEuMCwiQm9yZGVyU3R5bGUiOjEsIkJvcmRlckNvbG9yIjo1LCJCb3JkZXJUcmFuc3BlcmFuY3kiOjAuMCwiUG9zaXRpb24iOjEwLCJTY2FsZSI6MiwiUm90YXRpb24iOjAuMCwiTWluaW11bSI6MSwiTWF4aW11bSI6MSwiVGV4dHVyZVNoYXBlIjpudWxsLCJQYXR0ZXJuVHlwZSI6MCwiVHJhbnNwYXJlbmN5IjoxLjAsIk5ld1NoYXBlTmV3U2xpZGUiOmZhbHNlLCJTb2Z0RWRnZXMiOmZhbHNlLCJXaWR0aEZhY3QiOjAuMCwiSGVpZ2h0RmFjdCI6MC4wLCJPdmVybGF5UGFyZW50Ijp0cnVlfV0sIlNlY29uZGFyeVNoYXBlIjpudWxsLCJNb2R1bGVTaGFwZSI6OSwiTW9kdWxlX0FkZFNoYXBlcyI6W3siQ29uY2VwdF9TaGFwZSI6OSwiSGVpZ2h0IjoxLjAsIkJHQ29sb3IiOjYsIkJyaWdodG5lc3MiOjAuMCwiUmFuZG9tQWRqdXN0bWVudHMiOm51bGwsIkJvcmRlcldpZHRoIjowLjAsIkJvcmRlclN0eWxlIjoxLCJCb3JkZXJDb2xvciI6NSwiQm9yZGVyVHJhbnNwZXJhbmN5IjowLjAsIlBvc2l0aW9uIjozMCwiU2NhbGUiOjEsIlJvdGF0aW9uIjowLjAsIk1pbmltdW0iOjEsIk1heGltdW0iOjEsIlRleHR1cmVTaGFwZSI6bnVsbCwiUGF0dGVyblR5cGUiOjAsIlRyYW5zcGFyZW5jeSI6MC4wLCJOZXdTaGFwZU5ld1NsaWRlIjpmYWxzZSwiU29mdEVkZ2VzIjp0cnVlLCJXaWR0aEZhY3QiOjAuMCwiSGVpZ2h0RmFjdCI6MC4wLCJPdmVybGF5UGFyZW50Ijp0cnVlfSx7IkNvbmNlcHRfU2hhcGUiOjksIkhlaWdodCI6MS4wLCJCR0NvbG9yIjo2LCJCcmlnaHRuZXNzIjowLjAsIlJhbmRvbUFkanVzdG1lbnRzIjpudWxsLCJCb3JkZXJXaWR0aCI6MC4wLCJCb3JkZXJTdHlsZSI6MSwiQm9yZGVyQ29sb3IiOjUsIkJvcmRlclRyYW5zcGVyYW5jeSI6MC4wLCJQb3NpdGlvbiI6MTEsIlNjYWxlIjoyOSwiUm90YXRpb24iOjAuMCwiTWluaW11bSI6MSwiTWF4aW11bSI6MSwiVGV4dHVyZVNoYXBlIjpudWxsLCJQYXR0ZXJuVHlwZSI6MCwiVHJhbnNwYXJlbmN5IjowLjAsIk5ld1NoYXBlTmV3U2xpZGUiOmZhbHNlLCJTb2Z0RWRnZXMiOmZhbHNlLCJXaWR0aEZhY3QiOjAuMCwiSGVpZ2h0RmFjdCI6MC4wLCJPdmVybGF5UGFyZW50IjpmYWxzZX1dLCJPdmVybGF5TW9kdWxlIjowLCJNb2R1bGVBZGp1c3RtZW50cyI6bnVsbCwiUmVjdGFuZ2xlU21vb3RoIjp0cnVlLCJSZWN0YW5nbGVTbW9vdGhSYWRpdXMiOjAuMDExMSwiQm9yZGVyU3R5bGUiOjAsIlNldEJHQmxvY2tzIjpmYWxzZSwiTWVyZ2VNb2R1bGUiOjB9LCJHcmFkaWVudCI6MiwiRm9udFRpdGxlIjoiQXJpYWwiLCJGb250VGV4dCI6IkFyaWFsIE5hcnJvdyIsIkZvbnRVcHBlcmNhc2UiOnRydWUsIlNoYXBlQ29uY2VwdCI6Mi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" name="_do_not_touch_">
            <a:extLst>
              <a:ext uri="{FF2B5EF4-FFF2-40B4-BE49-F238E27FC236}">
                <a16:creationId xmlns:a16="http://schemas.microsoft.com/office/drawing/2014/main" id="{7B99763B-7A14-1360-D33F-1FBF0ACD22F3}"/>
              </a:ext>
            </a:extLst>
          </p:cNvPr>
          <p:cNvSpPr txBox="1"/>
          <p:nvPr userDrawn="1"/>
        </p:nvSpPr>
        <p:spPr>
          <a:xfrm>
            <a:off x="12192000" y="6858000"/>
            <a:ext cx="381000" cy="1461939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xMCwiSGVpZ2h0IjoxLjAsIkJHQ29sb3IiOjUsIkJyaWdodG5lc3MiOjAuMCwiUmFuZG9tQWRqdXN0bWVudHMiOltbMC4yNSwwLjI1XSxbMS4xNTQ3LDEuMTU0N11dLCJCb3JkZXJXaWR0aCI6MC4wLCJCb3JkZXJTdHlsZSI6MSwiQm9yZGVyQ29sb3IiOjUsIkJvcmRlclRyYW5zcGVyYW5jeSI6MC4wLCJQb3NpdGlvbiI6MjAsIlNjYWxlIjo0LCJSb3RhdGlvbiI6OT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QsIkhlaWdodCI6MC41LCJCR0NvbG9yIjo1LCJCcmlnaHRuZXNzIjowLjAsIlJhbmRvbUFkanVzdG1lbnRzIjpudWxsLCJCb3JkZXJXaWR0aCI6MC4wLCJCb3JkZXJTdHlsZSI6MSwiQm9yZGVyQ29sb3IiOjUsIkJvcmRlclRyYW5zcGVyYW5jeSI6MC4wLCJQb3NpdGlvbiI6MTQsIlNjYWxlIjoyLCJSb3RhdGlvbiI6MC4wLCJNaW5pbXVtIjoxLCJNYXhpbXVtIjoxLCJUZXh0dXJlU2hhcGUiOm51bGwsIlBhdHRlcm5UeXBlIjowLCJUcmFuc3BhcmVuY3kiOjAuMCwiTmV3U2hhcGVOZXdTbGlkZSI6ZmFsc2UsIlNvZnRFZGdlcyI6ZmFsc2UsIldpZHRoRmFjdCI6MC4wLCJIZWlnaHRGYWN0IjowLjAsIk92ZXJsYXlQYXJlbnQiOnRydWV9XSwiU2Vjb25kYXJ5U2hhcGUiOm51bGwsIk1vZHVsZVNoYXBlIjoxMCwiTW9kdWxlX0FkZFNoYXBlcyI6W3siQ29uY2VwdF9TaGFwZSI6MTAsIkhlaWdodCI6MS4wLCJCR0NvbG9yIjo2LCJCcmlnaHRuZXNzIjowLjAsIlJhbmRvbUFkanVzdG1lbnRzIjpbWzAuMjUsMC4yNV0sWzEuMTU0NywxLjE1NDddXSwiQm9yZGVyV2lkdGgiOjEuMCwiQm9yZGVyU3R5bGUiOjEsIkJvcmRlckNvbG9yIjo1LCJCb3JkZXJUcmFuc3BlcmFuY3kiOjAuMCwiUG9zaXRpb24iOjE2LCJTY2FsZSI6MjksIlJvdGF0aW9uIjo5MC4wLCJNaW5pbXVtIjoxLCJNYXhpbXVtIjoxLCJUZXh0dXJlU2hhcGUiOm51bGwsIlBhdHRlcm5UeXBlIjowLCJUcmFuc3BhcmVuY3kiOjEuMCwiTmV3U2hhcGVOZXdTbGlkZSI6ZmFsc2UsIlNvZnRFZGdlcyI6ZmFsc2UsIldpZHRoRmFjdCI6MC4wLCJIZWlnaHRGYWN0IjowLjAsIk92ZXJsYXlQYXJlbnQiOmZhbHNlfV0sIk92ZXJsYXlNb2R1bGUiOjAsIk1vZHVsZUFkanVzdG1lbnRzIjpbMC4yNSwxLjE1NDddLCJSZWN0YW5nbGVTbW9vdGgiOmZhbHNlLCJSZWN0YW5nbGVTbW9vdGhSYWRpdXMiOjAuMDExMSwiQm9yZGVyU3R5bGUiOjAsIlNldEJHQmxvY2tzIjpmYWxzZSwiTWVyZ2VNb2R1bGUiOjB9LCJHcmFkaWVudCI6MiwiRm9udFRpdGxlIjoiQXJpYWwiLCJGb250VGV4dCI6IkFyaWFsIE5hcnJvdyIsIkZvbnRVcHBlcmNhc2UiOnRydWUsIlNoYXBlQ29uY2VwdCI6NS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487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D2116F-93F6-D4B4-1BE9-12FC470F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8152D8-5252-8C65-DE30-8E9716907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292967-16DB-4271-B890-8868C9ED2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  <p:sp>
        <p:nvSpPr>
          <p:cNvPr id="7" name="_do_not_touch_">
            <a:extLst>
              <a:ext uri="{FF2B5EF4-FFF2-40B4-BE49-F238E27FC236}">
                <a16:creationId xmlns:a16="http://schemas.microsoft.com/office/drawing/2014/main" id="{35DFC374-A97F-015A-F942-F42538CBF791}"/>
              </a:ext>
            </a:extLst>
          </p:cNvPr>
          <p:cNvSpPr txBox="1"/>
          <p:nvPr/>
        </p:nvSpPr>
        <p:spPr>
          <a:xfrm>
            <a:off x="12192000" y="6858000"/>
            <a:ext cx="381000" cy="1692771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5LCJIZWlnaHQiOjEuMCwiQkdDb2xvciI6NSwiQnJpZ2h0bmVzcyI6MC4wLCJSYW5kb21BZGp1c3RtZW50cyI6bnVsbCwiQm9yZGVyV2lkdGgiOjAuMCwiQm9yZGVyU3R5bGUiOjEsIkJvcmRlckNvbG9yIjo1LCJCb3JkZXJUcmFuc3BlcmFuY3kiOjAuMCwiUG9zaXRpb24iOjE4LCJTY2FsZSI6NSwiUm90YXRpb24iOj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E4LCJIZWlnaHQiOjEuMCwiQkdDb2xvciI6NSwiQnJpZ2h0bmVzcyI6MC4wLCJSYW5kb21BZGp1c3RtZW50cyI6W1swLjAwMjI2LDAuMjYxMDVdXSwiQm9yZGVyV2lkdGgiOjEuMCwiQm9yZGVyU3R5bGUiOjEsIkJvcmRlckNvbG9yIjo1LCJCb3JkZXJUcmFuc3BlcmFuY3kiOjAuMCwiUG9zaXRpb24iOjEwLCJTY2FsZSI6MiwiUm90YXRpb24iOjAuMCwiTWluaW11bSI6MSwiTWF4aW11bSI6MSwiVGV4dHVyZVNoYXBlIjpudWxsLCJQYXR0ZXJuVHlwZSI6MCwiVHJhbnNwYXJlbmN5IjoxLjAsIk5ld1NoYXBlTmV3U2xpZGUiOmZhbHNlLCJTb2Z0RWRnZXMiOmZhbHNlLCJXaWR0aEZhY3QiOjAuMCwiSGVpZ2h0RmFjdCI6MC4wLCJPdmVybGF5UGFyZW50Ijp0cnVlfV0sIlNlY29uZGFyeVNoYXBlIjpudWxsLCJNb2R1bGVTaGFwZSI6OSwiTW9kdWxlX0FkZFNoYXBlcyI6W3siQ29uY2VwdF9TaGFwZSI6OSwiSGVpZ2h0IjoxLjAsIkJHQ29sb3IiOjYsIkJyaWdodG5lc3MiOjAuMCwiUmFuZG9tQWRqdXN0bWVudHMiOm51bGwsIkJvcmRlcldpZHRoIjowLjAsIkJvcmRlclN0eWxlIjoxLCJCb3JkZXJDb2xvciI6NSwiQm9yZGVyVHJhbnNwZXJhbmN5IjowLjAsIlBvc2l0aW9uIjozMCwiU2NhbGUiOjEsIlJvdGF0aW9uIjowLjAsIk1pbmltdW0iOjEsIk1heGltdW0iOjEsIlRleHR1cmVTaGFwZSI6bnVsbCwiUGF0dGVyblR5cGUiOjAsIlRyYW5zcGFyZW5jeSI6MC4wLCJOZXdTaGFwZU5ld1NsaWRlIjpmYWxzZSwiU29mdEVkZ2VzIjp0cnVlLCJXaWR0aEZhY3QiOjAuMCwiSGVpZ2h0RmFjdCI6MC4wLCJPdmVybGF5UGFyZW50Ijp0cnVlfSx7IkNvbmNlcHRfU2hhcGUiOjksIkhlaWdodCI6MS4wLCJCR0NvbG9yIjo2LCJCcmlnaHRuZXNzIjowLjAsIlJhbmRvbUFkanVzdG1lbnRzIjpudWxsLCJCb3JkZXJXaWR0aCI6MC4wLCJCb3JkZXJTdHlsZSI6MSwiQm9yZGVyQ29sb3IiOjUsIkJvcmRlclRyYW5zcGVyYW5jeSI6MC4wLCJQb3NpdGlvbiI6MTEsIlNjYWxlIjoyOSwiUm90YXRpb24iOjAuMCwiTWluaW11bSI6MSwiTWF4aW11bSI6MSwiVGV4dHVyZVNoYXBlIjpudWxsLCJQYXR0ZXJuVHlwZSI6MCwiVHJhbnNwYXJlbmN5IjowLjAsIk5ld1NoYXBlTmV3U2xpZGUiOmZhbHNlLCJTb2Z0RWRnZXMiOmZhbHNlLCJXaWR0aEZhY3QiOjAuMCwiSGVpZ2h0RmFjdCI6MC4wLCJPdmVybGF5UGFyZW50IjpmYWxzZX1dLCJPdmVybGF5TW9kdWxlIjowLCJNb2R1bGVBZGp1c3RtZW50cyI6bnVsbCwiUmVjdGFuZ2xlU21vb3RoIjp0cnVlLCJSZWN0YW5nbGVTbW9vdGhSYWRpdXMiOjAuMDExMSwiQm9yZGVyU3R5bGUiOjAsIlNldEJHQmxvY2tzIjpmYWxzZSwiTWVyZ2VNb2R1bGUiOjB9LCJHcmFkaWVudCI6MiwiRm9udFRpdGxlIjoiQXJpYWwiLCJGb250VGV4dCI6IkFyaWFsIE5hcnJvdyIsIkZvbnRVcHBlcmNhc2UiOnRydWUsIlNoYXBlQ29uY2VwdCI6Mi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" name="_do_not_touch_">
            <a:extLst>
              <a:ext uri="{FF2B5EF4-FFF2-40B4-BE49-F238E27FC236}">
                <a16:creationId xmlns:a16="http://schemas.microsoft.com/office/drawing/2014/main" id="{227CAFBC-2C0B-C5E0-4DCA-76CF932099F7}"/>
              </a:ext>
            </a:extLst>
          </p:cNvPr>
          <p:cNvSpPr txBox="1"/>
          <p:nvPr userDrawn="1"/>
        </p:nvSpPr>
        <p:spPr>
          <a:xfrm>
            <a:off x="12192000" y="6858000"/>
            <a:ext cx="381000" cy="1461939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xMCwiSGVpZ2h0IjoxLjAsIkJHQ29sb3IiOjUsIkJyaWdodG5lc3MiOjAuMCwiUmFuZG9tQWRqdXN0bWVudHMiOltbMC4yNSwwLjI1XSxbMS4xNTQ3LDEuMTU0N11dLCJCb3JkZXJXaWR0aCI6MC4wLCJCb3JkZXJTdHlsZSI6MSwiQm9yZGVyQ29sb3IiOjUsIkJvcmRlclRyYW5zcGVyYW5jeSI6MC4wLCJQb3NpdGlvbiI6MjAsIlNjYWxlIjo0LCJSb3RhdGlvbiI6OT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QsIkhlaWdodCI6MC41LCJCR0NvbG9yIjo1LCJCcmlnaHRuZXNzIjowLjAsIlJhbmRvbUFkanVzdG1lbnRzIjpudWxsLCJCb3JkZXJXaWR0aCI6MC4wLCJCb3JkZXJTdHlsZSI6MSwiQm9yZGVyQ29sb3IiOjUsIkJvcmRlclRyYW5zcGVyYW5jeSI6MC4wLCJQb3NpdGlvbiI6MTQsIlNjYWxlIjoyLCJSb3RhdGlvbiI6MC4wLCJNaW5pbXVtIjoxLCJNYXhpbXVtIjoxLCJUZXh0dXJlU2hhcGUiOm51bGwsIlBhdHRlcm5UeXBlIjowLCJUcmFuc3BhcmVuY3kiOjAuMCwiTmV3U2hhcGVOZXdTbGlkZSI6ZmFsc2UsIlNvZnRFZGdlcyI6ZmFsc2UsIldpZHRoRmFjdCI6MC4wLCJIZWlnaHRGYWN0IjowLjAsIk92ZXJsYXlQYXJlbnQiOnRydWV9XSwiU2Vjb25kYXJ5U2hhcGUiOm51bGwsIk1vZHVsZVNoYXBlIjoxMCwiTW9kdWxlX0FkZFNoYXBlcyI6W3siQ29uY2VwdF9TaGFwZSI6MTAsIkhlaWdodCI6MS4wLCJCR0NvbG9yIjo2LCJCcmlnaHRuZXNzIjowLjAsIlJhbmRvbUFkanVzdG1lbnRzIjpbWzAuMjUsMC4yNV0sWzEuMTU0NywxLjE1NDddXSwiQm9yZGVyV2lkdGgiOjEuMCwiQm9yZGVyU3R5bGUiOjEsIkJvcmRlckNvbG9yIjo1LCJCb3JkZXJUcmFuc3BlcmFuY3kiOjAuMCwiUG9zaXRpb24iOjE2LCJTY2FsZSI6MjksIlJvdGF0aW9uIjo5MC4wLCJNaW5pbXVtIjoxLCJNYXhpbXVtIjoxLCJUZXh0dXJlU2hhcGUiOm51bGwsIlBhdHRlcm5UeXBlIjowLCJUcmFuc3BhcmVuY3kiOjEuMCwiTmV3U2hhcGVOZXdTbGlkZSI6ZmFsc2UsIlNvZnRFZGdlcyI6ZmFsc2UsIldpZHRoRmFjdCI6MC4wLCJIZWlnaHRGYWN0IjowLjAsIk92ZXJsYXlQYXJlbnQiOmZhbHNlfV0sIk92ZXJsYXlNb2R1bGUiOjAsIk1vZHVsZUFkanVzdG1lbnRzIjpbMC4yNSwxLjE1NDddLCJSZWN0YW5nbGVTbW9vdGgiOmZhbHNlLCJSZWN0YW5nbGVTbW9vdGhSYWRpdXMiOjAuMDExMSwiQm9yZGVyU3R5bGUiOjAsIlNldEJHQmxvY2tzIjpmYWxzZSwiTWVyZ2VNb2R1bGUiOjB9LCJHcmFkaWVudCI6MiwiRm9udFRpdGxlIjoiQXJpYWwiLCJGb250VGV4dCI6IkFyaWFsIE5hcnJvdyIsIkZvbnRVcHBlcmNhc2UiOnRydWUsIlNoYXBlQ29uY2VwdCI6NS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097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D2116F-93F6-D4B4-1BE9-12FC470F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8152D8-5252-8C65-DE30-8E9716907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292967-16DB-4271-B890-8868C9ED2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  <p:sp>
        <p:nvSpPr>
          <p:cNvPr id="7" name="_do_not_touch_">
            <a:extLst>
              <a:ext uri="{FF2B5EF4-FFF2-40B4-BE49-F238E27FC236}">
                <a16:creationId xmlns:a16="http://schemas.microsoft.com/office/drawing/2014/main" id="{35DFC374-A97F-015A-F942-F42538CBF791}"/>
              </a:ext>
            </a:extLst>
          </p:cNvPr>
          <p:cNvSpPr txBox="1"/>
          <p:nvPr/>
        </p:nvSpPr>
        <p:spPr>
          <a:xfrm>
            <a:off x="12192000" y="6858000"/>
            <a:ext cx="381000" cy="1692771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5LCJIZWlnaHQiOjEuMCwiQkdDb2xvciI6NSwiQnJpZ2h0bmVzcyI6MC4wLCJSYW5kb21BZGp1c3RtZW50cyI6bnVsbCwiQm9yZGVyV2lkdGgiOjAuMCwiQm9yZGVyU3R5bGUiOjEsIkJvcmRlckNvbG9yIjo1LCJCb3JkZXJUcmFuc3BlcmFuY3kiOjAuMCwiUG9zaXRpb24iOjE4LCJTY2FsZSI6NSwiUm90YXRpb24iOj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E4LCJIZWlnaHQiOjEuMCwiQkdDb2xvciI6NSwiQnJpZ2h0bmVzcyI6MC4wLCJSYW5kb21BZGp1c3RtZW50cyI6W1swLjAwMjI2LDAuMjYxMDVdXSwiQm9yZGVyV2lkdGgiOjEuMCwiQm9yZGVyU3R5bGUiOjEsIkJvcmRlckNvbG9yIjo1LCJCb3JkZXJUcmFuc3BlcmFuY3kiOjAuMCwiUG9zaXRpb24iOjEwLCJTY2FsZSI6MiwiUm90YXRpb24iOjAuMCwiTWluaW11bSI6MSwiTWF4aW11bSI6MSwiVGV4dHVyZVNoYXBlIjpudWxsLCJQYXR0ZXJuVHlwZSI6MCwiVHJhbnNwYXJlbmN5IjoxLjAsIk5ld1NoYXBlTmV3U2xpZGUiOmZhbHNlLCJTb2Z0RWRnZXMiOmZhbHNlLCJXaWR0aEZhY3QiOjAuMCwiSGVpZ2h0RmFjdCI6MC4wLCJPdmVybGF5UGFyZW50Ijp0cnVlfV0sIlNlY29uZGFyeVNoYXBlIjpudWxsLCJNb2R1bGVTaGFwZSI6OSwiTW9kdWxlX0FkZFNoYXBlcyI6W3siQ29uY2VwdF9TaGFwZSI6OSwiSGVpZ2h0IjoxLjAsIkJHQ29sb3IiOjYsIkJyaWdodG5lc3MiOjAuMCwiUmFuZG9tQWRqdXN0bWVudHMiOm51bGwsIkJvcmRlcldpZHRoIjowLjAsIkJvcmRlclN0eWxlIjoxLCJCb3JkZXJDb2xvciI6NSwiQm9yZGVyVHJhbnNwZXJhbmN5IjowLjAsIlBvc2l0aW9uIjozMCwiU2NhbGUiOjEsIlJvdGF0aW9uIjowLjAsIk1pbmltdW0iOjEsIk1heGltdW0iOjEsIlRleHR1cmVTaGFwZSI6bnVsbCwiUGF0dGVyblR5cGUiOjAsIlRyYW5zcGFyZW5jeSI6MC4wLCJOZXdTaGFwZU5ld1NsaWRlIjpmYWxzZSwiU29mdEVkZ2VzIjp0cnVlLCJXaWR0aEZhY3QiOjAuMCwiSGVpZ2h0RmFjdCI6MC4wLCJPdmVybGF5UGFyZW50Ijp0cnVlfSx7IkNvbmNlcHRfU2hhcGUiOjksIkhlaWdodCI6MS4wLCJCR0NvbG9yIjo2LCJCcmlnaHRuZXNzIjowLjAsIlJhbmRvbUFkanVzdG1lbnRzIjpudWxsLCJCb3JkZXJXaWR0aCI6MC4wLCJCb3JkZXJTdHlsZSI6MSwiQm9yZGVyQ29sb3IiOjUsIkJvcmRlclRyYW5zcGVyYW5jeSI6MC4wLCJQb3NpdGlvbiI6MTEsIlNjYWxlIjoyOSwiUm90YXRpb24iOjAuMCwiTWluaW11bSI6MSwiTWF4aW11bSI6MSwiVGV4dHVyZVNoYXBlIjpudWxsLCJQYXR0ZXJuVHlwZSI6MCwiVHJhbnNwYXJlbmN5IjowLjAsIk5ld1NoYXBlTmV3U2xpZGUiOmZhbHNlLCJTb2Z0RWRnZXMiOmZhbHNlLCJXaWR0aEZhY3QiOjAuMCwiSGVpZ2h0RmFjdCI6MC4wLCJPdmVybGF5UGFyZW50IjpmYWxzZX1dLCJPdmVybGF5TW9kdWxlIjowLCJNb2R1bGVBZGp1c3RtZW50cyI6bnVsbCwiUmVjdGFuZ2xlU21vb3RoIjp0cnVlLCJSZWN0YW5nbGVTbW9vdGhSYWRpdXMiOjAuMDExMSwiQm9yZGVyU3R5bGUiOjAsIlNldEJHQmxvY2tzIjpmYWxzZSwiTWVyZ2VNb2R1bGUiOjB9LCJHcmFkaWVudCI6MiwiRm9udFRpdGxlIjoiQXJpYWwiLCJGb250VGV4dCI6IkFyaWFsIE5hcnJvdyIsIkZvbnRVcHBlcmNhc2UiOnRydWUsIlNoYXBlQ29uY2VwdCI6Mi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" name="_do_not_touch_">
            <a:extLst>
              <a:ext uri="{FF2B5EF4-FFF2-40B4-BE49-F238E27FC236}">
                <a16:creationId xmlns:a16="http://schemas.microsoft.com/office/drawing/2014/main" id="{B1F9607C-52D1-59BD-ABF8-BD68BF870EE9}"/>
              </a:ext>
            </a:extLst>
          </p:cNvPr>
          <p:cNvSpPr txBox="1"/>
          <p:nvPr userDrawn="1"/>
        </p:nvSpPr>
        <p:spPr>
          <a:xfrm>
            <a:off x="12192000" y="6858000"/>
            <a:ext cx="381000" cy="1461939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xMCwiSGVpZ2h0IjoxLjAsIkJHQ29sb3IiOjUsIkJyaWdodG5lc3MiOjAuMCwiUmFuZG9tQWRqdXN0bWVudHMiOltbMC4yNSwwLjI1XSxbMS4xNTQ3LDEuMTU0N11dLCJCb3JkZXJXaWR0aCI6MC4wLCJCb3JkZXJTdHlsZSI6MSwiQm9yZGVyQ29sb3IiOjUsIkJvcmRlclRyYW5zcGVyYW5jeSI6MC4wLCJQb3NpdGlvbiI6MjAsIlNjYWxlIjo0LCJSb3RhdGlvbiI6OT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QsIkhlaWdodCI6MC41LCJCR0NvbG9yIjo1LCJCcmlnaHRuZXNzIjowLjAsIlJhbmRvbUFkanVzdG1lbnRzIjpudWxsLCJCb3JkZXJXaWR0aCI6MC4wLCJCb3JkZXJTdHlsZSI6MSwiQm9yZGVyQ29sb3IiOjUsIkJvcmRlclRyYW5zcGVyYW5jeSI6MC4wLCJQb3NpdGlvbiI6MTQsIlNjYWxlIjoyLCJSb3RhdGlvbiI6MC4wLCJNaW5pbXVtIjoxLCJNYXhpbXVtIjoxLCJUZXh0dXJlU2hhcGUiOm51bGwsIlBhdHRlcm5UeXBlIjowLCJUcmFuc3BhcmVuY3kiOjAuMCwiTmV3U2hhcGVOZXdTbGlkZSI6ZmFsc2UsIlNvZnRFZGdlcyI6ZmFsc2UsIldpZHRoRmFjdCI6MC4wLCJIZWlnaHRGYWN0IjowLjAsIk92ZXJsYXlQYXJlbnQiOnRydWV9XSwiU2Vjb25kYXJ5U2hhcGUiOm51bGwsIk1vZHVsZVNoYXBlIjoxMCwiTW9kdWxlX0FkZFNoYXBlcyI6W3siQ29uY2VwdF9TaGFwZSI6MTAsIkhlaWdodCI6MS4wLCJCR0NvbG9yIjo2LCJCcmlnaHRuZXNzIjowLjAsIlJhbmRvbUFkanVzdG1lbnRzIjpbWzAuMjUsMC4yNV0sWzEuMTU0NywxLjE1NDddXSwiQm9yZGVyV2lkdGgiOjEuMCwiQm9yZGVyU3R5bGUiOjEsIkJvcmRlckNvbG9yIjo1LCJCb3JkZXJUcmFuc3BlcmFuY3kiOjAuMCwiUG9zaXRpb24iOjE2LCJTY2FsZSI6MjksIlJvdGF0aW9uIjo5MC4wLCJNaW5pbXVtIjoxLCJNYXhpbXVtIjoxLCJUZXh0dXJlU2hhcGUiOm51bGwsIlBhdHRlcm5UeXBlIjowLCJUcmFuc3BhcmVuY3kiOjEuMCwiTmV3U2hhcGVOZXdTbGlkZSI6ZmFsc2UsIlNvZnRFZGdlcyI6ZmFsc2UsIldpZHRoRmFjdCI6MC4wLCJIZWlnaHRGYWN0IjowLjAsIk92ZXJsYXlQYXJlbnQiOmZhbHNlfV0sIk92ZXJsYXlNb2R1bGUiOjAsIk1vZHVsZUFkanVzdG1lbnRzIjpbMC4yNSwxLjE1NDddLCJSZWN0YW5nbGVTbW9vdGgiOmZhbHNlLCJSZWN0YW5nbGVTbW9vdGhSYWRpdXMiOjAuMDExMSwiQm9yZGVyU3R5bGUiOjAsIlNldEJHQmxvY2tzIjpmYWxzZSwiTWVyZ2VNb2R1bGUiOjB9LCJHcmFkaWVudCI6MiwiRm9udFRpdGxlIjoiQXJpYWwiLCJGb250VGV4dCI6IkFyaWFsIE5hcnJvdyIsIkZvbnRVcHBlcmNhc2UiOnRydWUsIlNoYXBlQ29uY2VwdCI6NS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359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D2116F-93F6-D4B4-1BE9-12FC470F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8152D8-5252-8C65-DE30-8E9716907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292967-16DB-4271-B890-8868C9ED2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  <p:sp>
        <p:nvSpPr>
          <p:cNvPr id="7" name="_do_not_touch_">
            <a:extLst>
              <a:ext uri="{FF2B5EF4-FFF2-40B4-BE49-F238E27FC236}">
                <a16:creationId xmlns:a16="http://schemas.microsoft.com/office/drawing/2014/main" id="{35DFC374-A97F-015A-F942-F42538CBF791}"/>
              </a:ext>
            </a:extLst>
          </p:cNvPr>
          <p:cNvSpPr txBox="1"/>
          <p:nvPr/>
        </p:nvSpPr>
        <p:spPr>
          <a:xfrm>
            <a:off x="12192000" y="6858000"/>
            <a:ext cx="381000" cy="1692771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5LCJIZWlnaHQiOjEuMCwiQkdDb2xvciI6NSwiQnJpZ2h0bmVzcyI6MC4wLCJSYW5kb21BZGp1c3RtZW50cyI6bnVsbCwiQm9yZGVyV2lkdGgiOjAuMCwiQm9yZGVyU3R5bGUiOjEsIkJvcmRlckNvbG9yIjo1LCJCb3JkZXJUcmFuc3BlcmFuY3kiOjAuMCwiUG9zaXRpb24iOjE4LCJTY2FsZSI6NSwiUm90YXRpb24iOj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E4LCJIZWlnaHQiOjEuMCwiQkdDb2xvciI6NSwiQnJpZ2h0bmVzcyI6MC4wLCJSYW5kb21BZGp1c3RtZW50cyI6W1swLjAwMjI2LDAuMjYxMDVdXSwiQm9yZGVyV2lkdGgiOjEuMCwiQm9yZGVyU3R5bGUiOjEsIkJvcmRlckNvbG9yIjo1LCJCb3JkZXJUcmFuc3BlcmFuY3kiOjAuMCwiUG9zaXRpb24iOjEwLCJTY2FsZSI6MiwiUm90YXRpb24iOjAuMCwiTWluaW11bSI6MSwiTWF4aW11bSI6MSwiVGV4dHVyZVNoYXBlIjpudWxsLCJQYXR0ZXJuVHlwZSI6MCwiVHJhbnNwYXJlbmN5IjoxLjAsIk5ld1NoYXBlTmV3U2xpZGUiOmZhbHNlLCJTb2Z0RWRnZXMiOmZhbHNlLCJXaWR0aEZhY3QiOjAuMCwiSGVpZ2h0RmFjdCI6MC4wLCJPdmVybGF5UGFyZW50Ijp0cnVlfV0sIlNlY29uZGFyeVNoYXBlIjpudWxsLCJNb2R1bGVTaGFwZSI6OSwiTW9kdWxlX0FkZFNoYXBlcyI6W3siQ29uY2VwdF9TaGFwZSI6OSwiSGVpZ2h0IjoxLjAsIkJHQ29sb3IiOjYsIkJyaWdodG5lc3MiOjAuMCwiUmFuZG9tQWRqdXN0bWVudHMiOm51bGwsIkJvcmRlcldpZHRoIjowLjAsIkJvcmRlclN0eWxlIjoxLCJCb3JkZXJDb2xvciI6NSwiQm9yZGVyVHJhbnNwZXJhbmN5IjowLjAsIlBvc2l0aW9uIjozMCwiU2NhbGUiOjEsIlJvdGF0aW9uIjowLjAsIk1pbmltdW0iOjEsIk1heGltdW0iOjEsIlRleHR1cmVTaGFwZSI6bnVsbCwiUGF0dGVyblR5cGUiOjAsIlRyYW5zcGFyZW5jeSI6MC4wLCJOZXdTaGFwZU5ld1NsaWRlIjpmYWxzZSwiU29mdEVkZ2VzIjp0cnVlLCJXaWR0aEZhY3QiOjAuMCwiSGVpZ2h0RmFjdCI6MC4wLCJPdmVybGF5UGFyZW50Ijp0cnVlfSx7IkNvbmNlcHRfU2hhcGUiOjksIkhlaWdodCI6MS4wLCJCR0NvbG9yIjo2LCJCcmlnaHRuZXNzIjowLjAsIlJhbmRvbUFkanVzdG1lbnRzIjpudWxsLCJCb3JkZXJXaWR0aCI6MC4wLCJCb3JkZXJTdHlsZSI6MSwiQm9yZGVyQ29sb3IiOjUsIkJvcmRlclRyYW5zcGVyYW5jeSI6MC4wLCJQb3NpdGlvbiI6MTEsIlNjYWxlIjoyOSwiUm90YXRpb24iOjAuMCwiTWluaW11bSI6MSwiTWF4aW11bSI6MSwiVGV4dHVyZVNoYXBlIjpudWxsLCJQYXR0ZXJuVHlwZSI6MCwiVHJhbnNwYXJlbmN5IjowLjAsIk5ld1NoYXBlTmV3U2xpZGUiOmZhbHNlLCJTb2Z0RWRnZXMiOmZhbHNlLCJXaWR0aEZhY3QiOjAuMCwiSGVpZ2h0RmFjdCI6MC4wLCJPdmVybGF5UGFyZW50IjpmYWxzZX1dLCJPdmVybGF5TW9kdWxlIjowLCJNb2R1bGVBZGp1c3RtZW50cyI6bnVsbCwiUmVjdGFuZ2xlU21vb3RoIjp0cnVlLCJSZWN0YW5nbGVTbW9vdGhSYWRpdXMiOjAuMDExMSwiQm9yZGVyU3R5bGUiOjAsIlNldEJHQmxvY2tzIjpmYWxzZSwiTWVyZ2VNb2R1bGUiOjB9LCJHcmFkaWVudCI6MiwiRm9udFRpdGxlIjoiQXJpYWwiLCJGb250VGV4dCI6IkFyaWFsIE5hcnJvdyIsIkZvbnRVcHBlcmNhc2UiOnRydWUsIlNoYXBlQ29uY2VwdCI6Mi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" name="_do_not_touch_">
            <a:extLst>
              <a:ext uri="{FF2B5EF4-FFF2-40B4-BE49-F238E27FC236}">
                <a16:creationId xmlns:a16="http://schemas.microsoft.com/office/drawing/2014/main" id="{CFAEEC36-365D-DD6E-79D9-B002A4CC0928}"/>
              </a:ext>
            </a:extLst>
          </p:cNvPr>
          <p:cNvSpPr txBox="1"/>
          <p:nvPr userDrawn="1"/>
        </p:nvSpPr>
        <p:spPr>
          <a:xfrm>
            <a:off x="12192000" y="6858000"/>
            <a:ext cx="381000" cy="1461939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xMCwiSGVpZ2h0IjoxLjAsIkJHQ29sb3IiOjUsIkJyaWdodG5lc3MiOjAuMCwiUmFuZG9tQWRqdXN0bWVudHMiOltbMC4yNSwwLjI1XSxbMS4xNTQ3LDEuMTU0N11dLCJCb3JkZXJXaWR0aCI6MC4wLCJCb3JkZXJTdHlsZSI6MSwiQm9yZGVyQ29sb3IiOjUsIkJvcmRlclRyYW5zcGVyYW5jeSI6MC4wLCJQb3NpdGlvbiI6MjAsIlNjYWxlIjo0LCJSb3RhdGlvbiI6OT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QsIkhlaWdodCI6MC41LCJCR0NvbG9yIjo1LCJCcmlnaHRuZXNzIjowLjAsIlJhbmRvbUFkanVzdG1lbnRzIjpudWxsLCJCb3JkZXJXaWR0aCI6MC4wLCJCb3JkZXJTdHlsZSI6MSwiQm9yZGVyQ29sb3IiOjUsIkJvcmRlclRyYW5zcGVyYW5jeSI6MC4wLCJQb3NpdGlvbiI6MTQsIlNjYWxlIjoyLCJSb3RhdGlvbiI6MC4wLCJNaW5pbXVtIjoxLCJNYXhpbXVtIjoxLCJUZXh0dXJlU2hhcGUiOm51bGwsIlBhdHRlcm5UeXBlIjowLCJUcmFuc3BhcmVuY3kiOjAuMCwiTmV3U2hhcGVOZXdTbGlkZSI6ZmFsc2UsIlNvZnRFZGdlcyI6ZmFsc2UsIldpZHRoRmFjdCI6MC4wLCJIZWlnaHRGYWN0IjowLjAsIk92ZXJsYXlQYXJlbnQiOnRydWV9XSwiU2Vjb25kYXJ5U2hhcGUiOm51bGwsIk1vZHVsZVNoYXBlIjoxMCwiTW9kdWxlX0FkZFNoYXBlcyI6W3siQ29uY2VwdF9TaGFwZSI6MTAsIkhlaWdodCI6MS4wLCJCR0NvbG9yIjo2LCJCcmlnaHRuZXNzIjowLjAsIlJhbmRvbUFkanVzdG1lbnRzIjpbWzAuMjUsMC4yNV0sWzEuMTU0NywxLjE1NDddXSwiQm9yZGVyV2lkdGgiOjEuMCwiQm9yZGVyU3R5bGUiOjEsIkJvcmRlckNvbG9yIjo1LCJCb3JkZXJUcmFuc3BlcmFuY3kiOjAuMCwiUG9zaXRpb24iOjE2LCJTY2FsZSI6MjksIlJvdGF0aW9uIjo5MC4wLCJNaW5pbXVtIjoxLCJNYXhpbXVtIjoxLCJUZXh0dXJlU2hhcGUiOm51bGwsIlBhdHRlcm5UeXBlIjowLCJUcmFuc3BhcmVuY3kiOjEuMCwiTmV3U2hhcGVOZXdTbGlkZSI6ZmFsc2UsIlNvZnRFZGdlcyI6ZmFsc2UsIldpZHRoRmFjdCI6MC4wLCJIZWlnaHRGYWN0IjowLjAsIk92ZXJsYXlQYXJlbnQiOmZhbHNlfV0sIk92ZXJsYXlNb2R1bGUiOjAsIk1vZHVsZUFkanVzdG1lbnRzIjpbMC4yNSwxLjE1NDddLCJSZWN0YW5nbGVTbW9vdGgiOmZhbHNlLCJSZWN0YW5nbGVTbW9vdGhSYWRpdXMiOjAuMDExMSwiQm9yZGVyU3R5bGUiOjAsIlNldEJHQmxvY2tzIjpmYWxzZSwiTWVyZ2VNb2R1bGUiOjB9LCJHcmFkaWVudCI6MiwiRm9udFRpdGxlIjoiQXJpYWwiLCJGb250VGV4dCI6IkFyaWFsIE5hcnJvdyIsIkZvbnRVcHBlcmNhc2UiOnRydWUsIlNoYXBlQ29uY2VwdCI6NS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3542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D2116F-93F6-D4B4-1BE9-12FC470F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8152D8-5252-8C65-DE30-8E9716907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292967-16DB-4271-B890-8868C9ED2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  <p:sp>
        <p:nvSpPr>
          <p:cNvPr id="7" name="_do_not_touch_">
            <a:extLst>
              <a:ext uri="{FF2B5EF4-FFF2-40B4-BE49-F238E27FC236}">
                <a16:creationId xmlns:a16="http://schemas.microsoft.com/office/drawing/2014/main" id="{35DFC374-A97F-015A-F942-F42538CBF791}"/>
              </a:ext>
            </a:extLst>
          </p:cNvPr>
          <p:cNvSpPr txBox="1"/>
          <p:nvPr/>
        </p:nvSpPr>
        <p:spPr>
          <a:xfrm>
            <a:off x="12192000" y="6858000"/>
            <a:ext cx="381000" cy="1692771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5LCJIZWlnaHQiOjEuMCwiQkdDb2xvciI6NSwiQnJpZ2h0bmVzcyI6MC4wLCJSYW5kb21BZGp1c3RtZW50cyI6bnVsbCwiQm9yZGVyV2lkdGgiOjAuMCwiQm9yZGVyU3R5bGUiOjEsIkJvcmRlckNvbG9yIjo1LCJCb3JkZXJUcmFuc3BlcmFuY3kiOjAuMCwiUG9zaXRpb24iOjE4LCJTY2FsZSI6NSwiUm90YXRpb24iOj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E4LCJIZWlnaHQiOjEuMCwiQkdDb2xvciI6NSwiQnJpZ2h0bmVzcyI6MC4wLCJSYW5kb21BZGp1c3RtZW50cyI6W1swLjAwMjI2LDAuMjYxMDVdXSwiQm9yZGVyV2lkdGgiOjEuMCwiQm9yZGVyU3R5bGUiOjEsIkJvcmRlckNvbG9yIjo1LCJCb3JkZXJUcmFuc3BlcmFuY3kiOjAuMCwiUG9zaXRpb24iOjEwLCJTY2FsZSI6MiwiUm90YXRpb24iOjAuMCwiTWluaW11bSI6MSwiTWF4aW11bSI6MSwiVGV4dHVyZVNoYXBlIjpudWxsLCJQYXR0ZXJuVHlwZSI6MCwiVHJhbnNwYXJlbmN5IjoxLjAsIk5ld1NoYXBlTmV3U2xpZGUiOmZhbHNlLCJTb2Z0RWRnZXMiOmZhbHNlLCJXaWR0aEZhY3QiOjAuMCwiSGVpZ2h0RmFjdCI6MC4wLCJPdmVybGF5UGFyZW50Ijp0cnVlfV0sIlNlY29uZGFyeVNoYXBlIjpudWxsLCJNb2R1bGVTaGFwZSI6OSwiTW9kdWxlX0FkZFNoYXBlcyI6W3siQ29uY2VwdF9TaGFwZSI6OSwiSGVpZ2h0IjoxLjAsIkJHQ29sb3IiOjYsIkJyaWdodG5lc3MiOjAuMCwiUmFuZG9tQWRqdXN0bWVudHMiOm51bGwsIkJvcmRlcldpZHRoIjowLjAsIkJvcmRlclN0eWxlIjoxLCJCb3JkZXJDb2xvciI6NSwiQm9yZGVyVHJhbnNwZXJhbmN5IjowLjAsIlBvc2l0aW9uIjozMCwiU2NhbGUiOjEsIlJvdGF0aW9uIjowLjAsIk1pbmltdW0iOjEsIk1heGltdW0iOjEsIlRleHR1cmVTaGFwZSI6bnVsbCwiUGF0dGVyblR5cGUiOjAsIlRyYW5zcGFyZW5jeSI6MC4wLCJOZXdTaGFwZU5ld1NsaWRlIjpmYWxzZSwiU29mdEVkZ2VzIjp0cnVlLCJXaWR0aEZhY3QiOjAuMCwiSGVpZ2h0RmFjdCI6MC4wLCJPdmVybGF5UGFyZW50Ijp0cnVlfSx7IkNvbmNlcHRfU2hhcGUiOjksIkhlaWdodCI6MS4wLCJCR0NvbG9yIjo2LCJCcmlnaHRuZXNzIjowLjAsIlJhbmRvbUFkanVzdG1lbnRzIjpudWxsLCJCb3JkZXJXaWR0aCI6MC4wLCJCb3JkZXJTdHlsZSI6MSwiQm9yZGVyQ29sb3IiOjUsIkJvcmRlclRyYW5zcGVyYW5jeSI6MC4wLCJQb3NpdGlvbiI6MTEsIlNjYWxlIjoyOSwiUm90YXRpb24iOjAuMCwiTWluaW11bSI6MSwiTWF4aW11bSI6MSwiVGV4dHVyZVNoYXBlIjpudWxsLCJQYXR0ZXJuVHlwZSI6MCwiVHJhbnNwYXJlbmN5IjowLjAsIk5ld1NoYXBlTmV3U2xpZGUiOmZhbHNlLCJTb2Z0RWRnZXMiOmZhbHNlLCJXaWR0aEZhY3QiOjAuMCwiSGVpZ2h0RmFjdCI6MC4wLCJPdmVybGF5UGFyZW50IjpmYWxzZX1dLCJPdmVybGF5TW9kdWxlIjowLCJNb2R1bGVBZGp1c3RtZW50cyI6bnVsbCwiUmVjdGFuZ2xlU21vb3RoIjp0cnVlLCJSZWN0YW5nbGVTbW9vdGhSYWRpdXMiOjAuMDExMSwiQm9yZGVyU3R5bGUiOjAsIlNldEJHQmxvY2tzIjpmYWxzZSwiTWVyZ2VNb2R1bGUiOjB9LCJHcmFkaWVudCI6MiwiRm9udFRpdGxlIjoiQXJpYWwiLCJGb250VGV4dCI6IkFyaWFsIE5hcnJvdyIsIkZvbnRVcHBlcmNhc2UiOnRydWUsIlNoYXBlQ29uY2VwdCI6Mi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" name="_do_not_touch_">
            <a:extLst>
              <a:ext uri="{FF2B5EF4-FFF2-40B4-BE49-F238E27FC236}">
                <a16:creationId xmlns:a16="http://schemas.microsoft.com/office/drawing/2014/main" id="{7DEA38AA-F52C-AEB3-546E-1C54D4EF6B17}"/>
              </a:ext>
            </a:extLst>
          </p:cNvPr>
          <p:cNvSpPr txBox="1"/>
          <p:nvPr userDrawn="1"/>
        </p:nvSpPr>
        <p:spPr>
          <a:xfrm>
            <a:off x="12192000" y="6858000"/>
            <a:ext cx="381000" cy="1461939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xMCwiSGVpZ2h0IjoxLjAsIkJHQ29sb3IiOjUsIkJyaWdodG5lc3MiOjAuMCwiUmFuZG9tQWRqdXN0bWVudHMiOltbMC4yNSwwLjI1XSxbMS4xNTQ3LDEuMTU0N11dLCJCb3JkZXJXaWR0aCI6MC4wLCJCb3JkZXJTdHlsZSI6MSwiQm9yZGVyQ29sb3IiOjUsIkJvcmRlclRyYW5zcGVyYW5jeSI6MC4wLCJQb3NpdGlvbiI6MjAsIlNjYWxlIjo0LCJSb3RhdGlvbiI6OT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QsIkhlaWdodCI6MC41LCJCR0NvbG9yIjo1LCJCcmlnaHRuZXNzIjowLjAsIlJhbmRvbUFkanVzdG1lbnRzIjpudWxsLCJCb3JkZXJXaWR0aCI6MC4wLCJCb3JkZXJTdHlsZSI6MSwiQm9yZGVyQ29sb3IiOjUsIkJvcmRlclRyYW5zcGVyYW5jeSI6MC4wLCJQb3NpdGlvbiI6MTQsIlNjYWxlIjoyLCJSb3RhdGlvbiI6MC4wLCJNaW5pbXVtIjoxLCJNYXhpbXVtIjoxLCJUZXh0dXJlU2hhcGUiOm51bGwsIlBhdHRlcm5UeXBlIjowLCJUcmFuc3BhcmVuY3kiOjAuMCwiTmV3U2hhcGVOZXdTbGlkZSI6ZmFsc2UsIlNvZnRFZGdlcyI6ZmFsc2UsIldpZHRoRmFjdCI6MC4wLCJIZWlnaHRGYWN0IjowLjAsIk92ZXJsYXlQYXJlbnQiOnRydWV9XSwiU2Vjb25kYXJ5U2hhcGUiOm51bGwsIk1vZHVsZVNoYXBlIjoxMCwiTW9kdWxlX0FkZFNoYXBlcyI6W3siQ29uY2VwdF9TaGFwZSI6MTAsIkhlaWdodCI6MS4wLCJCR0NvbG9yIjo2LCJCcmlnaHRuZXNzIjowLjAsIlJhbmRvbUFkanVzdG1lbnRzIjpbWzAuMjUsMC4yNV0sWzEuMTU0NywxLjE1NDddXSwiQm9yZGVyV2lkdGgiOjEuMCwiQm9yZGVyU3R5bGUiOjEsIkJvcmRlckNvbG9yIjo1LCJCb3JkZXJUcmFuc3BlcmFuY3kiOjAuMCwiUG9zaXRpb24iOjE2LCJTY2FsZSI6MjksIlJvdGF0aW9uIjo5MC4wLCJNaW5pbXVtIjoxLCJNYXhpbXVtIjoxLCJUZXh0dXJlU2hhcGUiOm51bGwsIlBhdHRlcm5UeXBlIjowLCJUcmFuc3BhcmVuY3kiOjEuMCwiTmV3U2hhcGVOZXdTbGlkZSI6ZmFsc2UsIlNvZnRFZGdlcyI6ZmFsc2UsIldpZHRoRmFjdCI6MC4wLCJIZWlnaHRGYWN0IjowLjAsIk92ZXJsYXlQYXJlbnQiOmZhbHNlfV0sIk92ZXJsYXlNb2R1bGUiOjAsIk1vZHVsZUFkanVzdG1lbnRzIjpbMC4yNSwxLjE1NDddLCJSZWN0YW5nbGVTbW9vdGgiOmZhbHNlLCJSZWN0YW5nbGVTbW9vdGhSYWRpdXMiOjAuMDExMSwiQm9yZGVyU3R5bGUiOjAsIlNldEJHQmxvY2tzIjpmYWxzZSwiTWVyZ2VNb2R1bGUiOjB9LCJHcmFkaWVudCI6MiwiRm9udFRpdGxlIjoiQXJpYWwiLCJGb250VGV4dCI6IkFyaWFsIE5hcnJvdyIsIkZvbnRVcHBlcmNhc2UiOnRydWUsIlNoYXBlQ29uY2VwdCI6NS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98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D2116F-93F6-D4B4-1BE9-12FC470F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8152D8-5252-8C65-DE30-8E9716907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292967-16DB-4271-B890-8868C9ED2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  <p:sp>
        <p:nvSpPr>
          <p:cNvPr id="7" name="_do_not_touch_">
            <a:extLst>
              <a:ext uri="{FF2B5EF4-FFF2-40B4-BE49-F238E27FC236}">
                <a16:creationId xmlns:a16="http://schemas.microsoft.com/office/drawing/2014/main" id="{35DFC374-A97F-015A-F942-F42538CBF791}"/>
              </a:ext>
            </a:extLst>
          </p:cNvPr>
          <p:cNvSpPr txBox="1"/>
          <p:nvPr/>
        </p:nvSpPr>
        <p:spPr>
          <a:xfrm>
            <a:off x="12192000" y="6858000"/>
            <a:ext cx="381000" cy="1692771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5LCJIZWlnaHQiOjEuMCwiQkdDb2xvciI6NSwiQnJpZ2h0bmVzcyI6MC4wLCJSYW5kb21BZGp1c3RtZW50cyI6bnVsbCwiQm9yZGVyV2lkdGgiOjAuMCwiQm9yZGVyU3R5bGUiOjEsIkJvcmRlckNvbG9yIjo1LCJCb3JkZXJUcmFuc3BlcmFuY3kiOjAuMCwiUG9zaXRpb24iOjE4LCJTY2FsZSI6NSwiUm90YXRpb24iOj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E4LCJIZWlnaHQiOjEuMCwiQkdDb2xvciI6NSwiQnJpZ2h0bmVzcyI6MC4wLCJSYW5kb21BZGp1c3RtZW50cyI6W1swLjAwMjI2LDAuMjYxMDVdXSwiQm9yZGVyV2lkdGgiOjEuMCwiQm9yZGVyU3R5bGUiOjEsIkJvcmRlckNvbG9yIjo1LCJCb3JkZXJUcmFuc3BlcmFuY3kiOjAuMCwiUG9zaXRpb24iOjEwLCJTY2FsZSI6MiwiUm90YXRpb24iOjAuMCwiTWluaW11bSI6MSwiTWF4aW11bSI6MSwiVGV4dHVyZVNoYXBlIjpudWxsLCJQYXR0ZXJuVHlwZSI6MCwiVHJhbnNwYXJlbmN5IjoxLjAsIk5ld1NoYXBlTmV3U2xpZGUiOmZhbHNlLCJTb2Z0RWRnZXMiOmZhbHNlLCJXaWR0aEZhY3QiOjAuMCwiSGVpZ2h0RmFjdCI6MC4wLCJPdmVybGF5UGFyZW50Ijp0cnVlfV0sIlNlY29uZGFyeVNoYXBlIjpudWxsLCJNb2R1bGVTaGFwZSI6OSwiTW9kdWxlX0FkZFNoYXBlcyI6W3siQ29uY2VwdF9TaGFwZSI6OSwiSGVpZ2h0IjoxLjAsIkJHQ29sb3IiOjYsIkJyaWdodG5lc3MiOjAuMCwiUmFuZG9tQWRqdXN0bWVudHMiOm51bGwsIkJvcmRlcldpZHRoIjowLjAsIkJvcmRlclN0eWxlIjoxLCJCb3JkZXJDb2xvciI6NSwiQm9yZGVyVHJhbnNwZXJhbmN5IjowLjAsIlBvc2l0aW9uIjozMCwiU2NhbGUiOjEsIlJvdGF0aW9uIjowLjAsIk1pbmltdW0iOjEsIk1heGltdW0iOjEsIlRleHR1cmVTaGFwZSI6bnVsbCwiUGF0dGVyblR5cGUiOjAsIlRyYW5zcGFyZW5jeSI6MC4wLCJOZXdTaGFwZU5ld1NsaWRlIjpmYWxzZSwiU29mdEVkZ2VzIjp0cnVlLCJXaWR0aEZhY3QiOjAuMCwiSGVpZ2h0RmFjdCI6MC4wLCJPdmVybGF5UGFyZW50Ijp0cnVlfSx7IkNvbmNlcHRfU2hhcGUiOjksIkhlaWdodCI6MS4wLCJCR0NvbG9yIjo2LCJCcmlnaHRuZXNzIjowLjAsIlJhbmRvbUFkanVzdG1lbnRzIjpudWxsLCJCb3JkZXJXaWR0aCI6MC4wLCJCb3JkZXJTdHlsZSI6MSwiQm9yZGVyQ29sb3IiOjUsIkJvcmRlclRyYW5zcGVyYW5jeSI6MC4wLCJQb3NpdGlvbiI6MTEsIlNjYWxlIjoyOSwiUm90YXRpb24iOjAuMCwiTWluaW11bSI6MSwiTWF4aW11bSI6MSwiVGV4dHVyZVNoYXBlIjpudWxsLCJQYXR0ZXJuVHlwZSI6MCwiVHJhbnNwYXJlbmN5IjowLjAsIk5ld1NoYXBlTmV3U2xpZGUiOmZhbHNlLCJTb2Z0RWRnZXMiOmZhbHNlLCJXaWR0aEZhY3QiOjAuMCwiSGVpZ2h0RmFjdCI6MC4wLCJPdmVybGF5UGFyZW50IjpmYWxzZX1dLCJPdmVybGF5TW9kdWxlIjowLCJNb2R1bGVBZGp1c3RtZW50cyI6bnVsbCwiUmVjdGFuZ2xlU21vb3RoIjp0cnVlLCJSZWN0YW5nbGVTbW9vdGhSYWRpdXMiOjAuMDExMSwiQm9yZGVyU3R5bGUiOjAsIlNldEJHQmxvY2tzIjpmYWxzZSwiTWVyZ2VNb2R1bGUiOjB9LCJHcmFkaWVudCI6MiwiRm9udFRpdGxlIjoiQXJpYWwiLCJGb250VGV4dCI6IkFyaWFsIE5hcnJvdyIsIkZvbnRVcHBlcmNhc2UiOnRydWUsIlNoYXBlQ29uY2VwdCI6Mi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" name="_do_not_touch_">
            <a:extLst>
              <a:ext uri="{FF2B5EF4-FFF2-40B4-BE49-F238E27FC236}">
                <a16:creationId xmlns:a16="http://schemas.microsoft.com/office/drawing/2014/main" id="{0A21F551-B0BE-2B53-01F0-C731B108E29D}"/>
              </a:ext>
            </a:extLst>
          </p:cNvPr>
          <p:cNvSpPr txBox="1"/>
          <p:nvPr userDrawn="1"/>
        </p:nvSpPr>
        <p:spPr>
          <a:xfrm>
            <a:off x="12192000" y="6858000"/>
            <a:ext cx="381000" cy="1461939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xMCwiSGVpZ2h0IjoxLjAsIkJHQ29sb3IiOjUsIkJyaWdodG5lc3MiOjAuMCwiUmFuZG9tQWRqdXN0bWVudHMiOltbMC4yNSwwLjI1XSxbMS4xNTQ3LDEuMTU0N11dLCJCb3JkZXJXaWR0aCI6MC4wLCJCb3JkZXJTdHlsZSI6MSwiQm9yZGVyQ29sb3IiOjUsIkJvcmRlclRyYW5zcGVyYW5jeSI6MC4wLCJQb3NpdGlvbiI6MjAsIlNjYWxlIjo0LCJSb3RhdGlvbiI6OT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QsIkhlaWdodCI6MC41LCJCR0NvbG9yIjo1LCJCcmlnaHRuZXNzIjowLjAsIlJhbmRvbUFkanVzdG1lbnRzIjpudWxsLCJCb3JkZXJXaWR0aCI6MC4wLCJCb3JkZXJTdHlsZSI6MSwiQm9yZGVyQ29sb3IiOjUsIkJvcmRlclRyYW5zcGVyYW5jeSI6MC4wLCJQb3NpdGlvbiI6MTQsIlNjYWxlIjoyLCJSb3RhdGlvbiI6MC4wLCJNaW5pbXVtIjoxLCJNYXhpbXVtIjoxLCJUZXh0dXJlU2hhcGUiOm51bGwsIlBhdHRlcm5UeXBlIjowLCJUcmFuc3BhcmVuY3kiOjAuMCwiTmV3U2hhcGVOZXdTbGlkZSI6ZmFsc2UsIlNvZnRFZGdlcyI6ZmFsc2UsIldpZHRoRmFjdCI6MC4wLCJIZWlnaHRGYWN0IjowLjAsIk92ZXJsYXlQYXJlbnQiOnRydWV9XSwiU2Vjb25kYXJ5U2hhcGUiOm51bGwsIk1vZHVsZVNoYXBlIjoxMCwiTW9kdWxlX0FkZFNoYXBlcyI6W3siQ29uY2VwdF9TaGFwZSI6MTAsIkhlaWdodCI6MS4wLCJCR0NvbG9yIjo2LCJCcmlnaHRuZXNzIjowLjAsIlJhbmRvbUFkanVzdG1lbnRzIjpbWzAuMjUsMC4yNV0sWzEuMTU0NywxLjE1NDddXSwiQm9yZGVyV2lkdGgiOjEuMCwiQm9yZGVyU3R5bGUiOjEsIkJvcmRlckNvbG9yIjo1LCJCb3JkZXJUcmFuc3BlcmFuY3kiOjAuMCwiUG9zaXRpb24iOjE2LCJTY2FsZSI6MjksIlJvdGF0aW9uIjo5MC4wLCJNaW5pbXVtIjoxLCJNYXhpbXVtIjoxLCJUZXh0dXJlU2hhcGUiOm51bGwsIlBhdHRlcm5UeXBlIjowLCJUcmFuc3BhcmVuY3kiOjEuMCwiTmV3U2hhcGVOZXdTbGlkZSI6ZmFsc2UsIlNvZnRFZGdlcyI6ZmFsc2UsIldpZHRoRmFjdCI6MC4wLCJIZWlnaHRGYWN0IjowLjAsIk92ZXJsYXlQYXJlbnQiOmZhbHNlfV0sIk92ZXJsYXlNb2R1bGUiOjAsIk1vZHVsZUFkanVzdG1lbnRzIjpbMC4yNSwxLjE1NDddLCJSZWN0YW5nbGVTbW9vdGgiOmZhbHNlLCJSZWN0YW5nbGVTbW9vdGhSYWRpdXMiOjAuMDExMSwiQm9yZGVyU3R5bGUiOjAsIlNldEJHQmxvY2tzIjpmYWxzZSwiTWVyZ2VNb2R1bGUiOjB9LCJHcmFkaWVudCI6MiwiRm9udFRpdGxlIjoiQXJpYWwiLCJGb250VGV4dCI6IkFyaWFsIE5hcnJvdyIsIkZvbnRVcHBlcmNhc2UiOnRydWUsIlNoYXBlQ29uY2VwdCI6NS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867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D2116F-93F6-D4B4-1BE9-12FC470F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8152D8-5252-8C65-DE30-8E9716907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292967-16DB-4271-B890-8868C9ED2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B3E3083-6212-457A-AA99-FDD0769AD046}" type="slidenum">
              <a:rPr lang="ru-RU" smtClean="0"/>
              <a:t>‹#›</a:t>
            </a:fld>
            <a:endParaRPr lang="ru-RU"/>
          </a:p>
        </p:txBody>
      </p:sp>
      <p:sp>
        <p:nvSpPr>
          <p:cNvPr id="7" name="_do_not_touch_">
            <a:extLst>
              <a:ext uri="{FF2B5EF4-FFF2-40B4-BE49-F238E27FC236}">
                <a16:creationId xmlns:a16="http://schemas.microsoft.com/office/drawing/2014/main" id="{35DFC374-A97F-015A-F942-F42538CBF791}"/>
              </a:ext>
            </a:extLst>
          </p:cNvPr>
          <p:cNvSpPr txBox="1"/>
          <p:nvPr/>
        </p:nvSpPr>
        <p:spPr>
          <a:xfrm>
            <a:off x="12192000" y="6858000"/>
            <a:ext cx="381000" cy="1692771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5LCJIZWlnaHQiOjEuMCwiQkdDb2xvciI6NSwiQnJpZ2h0bmVzcyI6MC4wLCJSYW5kb21BZGp1c3RtZW50cyI6bnVsbCwiQm9yZGVyV2lkdGgiOjAuMCwiQm9yZGVyU3R5bGUiOjEsIkJvcmRlckNvbG9yIjo1LCJCb3JkZXJUcmFuc3BlcmFuY3kiOjAuMCwiUG9zaXRpb24iOjE4LCJTY2FsZSI6NSwiUm90YXRpb24iOj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E4LCJIZWlnaHQiOjEuMCwiQkdDb2xvciI6NSwiQnJpZ2h0bmVzcyI6MC4wLCJSYW5kb21BZGp1c3RtZW50cyI6W1swLjAwMjI2LDAuMjYxMDVdXSwiQm9yZGVyV2lkdGgiOjEuMCwiQm9yZGVyU3R5bGUiOjEsIkJvcmRlckNvbG9yIjo1LCJCb3JkZXJUcmFuc3BlcmFuY3kiOjAuMCwiUG9zaXRpb24iOjEwLCJTY2FsZSI6MiwiUm90YXRpb24iOjAuMCwiTWluaW11bSI6MSwiTWF4aW11bSI6MSwiVGV4dHVyZVNoYXBlIjpudWxsLCJQYXR0ZXJuVHlwZSI6MCwiVHJhbnNwYXJlbmN5IjoxLjAsIk5ld1NoYXBlTmV3U2xpZGUiOmZhbHNlLCJTb2Z0RWRnZXMiOmZhbHNlLCJXaWR0aEZhY3QiOjAuMCwiSGVpZ2h0RmFjdCI6MC4wLCJPdmVybGF5UGFyZW50Ijp0cnVlfV0sIlNlY29uZGFyeVNoYXBlIjpudWxsLCJNb2R1bGVTaGFwZSI6OSwiTW9kdWxlX0FkZFNoYXBlcyI6W3siQ29uY2VwdF9TaGFwZSI6OSwiSGVpZ2h0IjoxLjAsIkJHQ29sb3IiOjYsIkJyaWdodG5lc3MiOjAuMCwiUmFuZG9tQWRqdXN0bWVudHMiOm51bGwsIkJvcmRlcldpZHRoIjowLjAsIkJvcmRlclN0eWxlIjoxLCJCb3JkZXJDb2xvciI6NSwiQm9yZGVyVHJhbnNwZXJhbmN5IjowLjAsIlBvc2l0aW9uIjozMCwiU2NhbGUiOjEsIlJvdGF0aW9uIjowLjAsIk1pbmltdW0iOjEsIk1heGltdW0iOjEsIlRleHR1cmVTaGFwZSI6bnVsbCwiUGF0dGVyblR5cGUiOjAsIlRyYW5zcGFyZW5jeSI6MC4wLCJOZXdTaGFwZU5ld1NsaWRlIjpmYWxzZSwiU29mdEVkZ2VzIjp0cnVlLCJXaWR0aEZhY3QiOjAuMCwiSGVpZ2h0RmFjdCI6MC4wLCJPdmVybGF5UGFyZW50Ijp0cnVlfSx7IkNvbmNlcHRfU2hhcGUiOjksIkhlaWdodCI6MS4wLCJCR0NvbG9yIjo2LCJCcmlnaHRuZXNzIjowLjAsIlJhbmRvbUFkanVzdG1lbnRzIjpudWxsLCJCb3JkZXJXaWR0aCI6MC4wLCJCb3JkZXJTdHlsZSI6MSwiQm9yZGVyQ29sb3IiOjUsIkJvcmRlclRyYW5zcGVyYW5jeSI6MC4wLCJQb3NpdGlvbiI6MTEsIlNjYWxlIjoyOSwiUm90YXRpb24iOjAuMCwiTWluaW11bSI6MSwiTWF4aW11bSI6MSwiVGV4dHVyZVNoYXBlIjpudWxsLCJQYXR0ZXJuVHlwZSI6MCwiVHJhbnNwYXJlbmN5IjowLjAsIk5ld1NoYXBlTmV3U2xpZGUiOmZhbHNlLCJTb2Z0RWRnZXMiOmZhbHNlLCJXaWR0aEZhY3QiOjAuMCwiSGVpZ2h0RmFjdCI6MC4wLCJPdmVybGF5UGFyZW50IjpmYWxzZX1dLCJPdmVybGF5TW9kdWxlIjowLCJNb2R1bGVBZGp1c3RtZW50cyI6bnVsbCwiUmVjdGFuZ2xlU21vb3RoIjp0cnVlLCJSZWN0YW5nbGVTbW9vdGhSYWRpdXMiOjAuMDExMSwiQm9yZGVyU3R5bGUiOjAsIlNldEJHQmxvY2tzIjpmYWxzZSwiTWVyZ2VNb2R1bGUiOjB9LCJHcmFkaWVudCI6MiwiRm9udFRpdGxlIjoiQXJpYWwiLCJGb250VGV4dCI6IkFyaWFsIE5hcnJvdyIsIkZvbnRVcHBlcmNhc2UiOnRydWUsIlNoYXBlQ29uY2VwdCI6Mi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" name="_do_not_touch_">
            <a:extLst>
              <a:ext uri="{FF2B5EF4-FFF2-40B4-BE49-F238E27FC236}">
                <a16:creationId xmlns:a16="http://schemas.microsoft.com/office/drawing/2014/main" id="{6B8B4E49-0A7E-8FFD-17C2-EA796A1A18C4}"/>
              </a:ext>
            </a:extLst>
          </p:cNvPr>
          <p:cNvSpPr txBox="1"/>
          <p:nvPr userDrawn="1"/>
        </p:nvSpPr>
        <p:spPr>
          <a:xfrm>
            <a:off x="12192000" y="6858000"/>
            <a:ext cx="381000" cy="1461939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xMCwiSGVpZ2h0IjoxLjAsIkJHQ29sb3IiOjUsIkJyaWdodG5lc3MiOjAuMCwiUmFuZG9tQWRqdXN0bWVudHMiOltbMC4yNSwwLjI1XSxbMS4xNTQ3LDEuMTU0N11dLCJCb3JkZXJXaWR0aCI6MC4wLCJCb3JkZXJTdHlsZSI6MSwiQm9yZGVyQ29sb3IiOjUsIkJvcmRlclRyYW5zcGVyYW5jeSI6MC4wLCJQb3NpdGlvbiI6MjAsIlNjYWxlIjo0LCJSb3RhdGlvbiI6OTAuMCwiTWluaW11bSI6MSwiTWF4aW11bSI6MSwiVGV4dHVyZVNoYXBlIjpudWxsLCJQYXR0ZXJuVHlwZSI6MCwiVHJhbnNwYXJlbmN5IjowLjAsIk5ld1NoYXBlTmV3U2xpZGUiOmZhbHNlLCJTb2Z0RWRnZXMiOmZhbHNlLCJXaWR0aEZhY3QiOjAuMCwiSGVpZ2h0RmFjdCI6MC4wLCJPdmVybGF5UGFyZW50Ijp0cnVlfSwiUHJpbWFyeV9BZGRTaGFwZXMiOlt7IkNvbmNlcHRfU2hhcGUiOjQsIkhlaWdodCI6MC41LCJCR0NvbG9yIjo1LCJCcmlnaHRuZXNzIjowLjAsIlJhbmRvbUFkanVzdG1lbnRzIjpudWxsLCJCb3JkZXJXaWR0aCI6MC4wLCJCb3JkZXJTdHlsZSI6MSwiQm9yZGVyQ29sb3IiOjUsIkJvcmRlclRyYW5zcGVyYW5jeSI6MC4wLCJQb3NpdGlvbiI6MTQsIlNjYWxlIjoyLCJSb3RhdGlvbiI6MC4wLCJNaW5pbXVtIjoxLCJNYXhpbXVtIjoxLCJUZXh0dXJlU2hhcGUiOm51bGwsIlBhdHRlcm5UeXBlIjowLCJUcmFuc3BhcmVuY3kiOjAuMCwiTmV3U2hhcGVOZXdTbGlkZSI6ZmFsc2UsIlNvZnRFZGdlcyI6ZmFsc2UsIldpZHRoRmFjdCI6MC4wLCJIZWlnaHRGYWN0IjowLjAsIk92ZXJsYXlQYXJlbnQiOnRydWV9XSwiU2Vjb25kYXJ5U2hhcGUiOm51bGwsIk1vZHVsZVNoYXBlIjoxMCwiTW9kdWxlX0FkZFNoYXBlcyI6W3siQ29uY2VwdF9TaGFwZSI6MTAsIkhlaWdodCI6MS4wLCJCR0NvbG9yIjo2LCJCcmlnaHRuZXNzIjowLjAsIlJhbmRvbUFkanVzdG1lbnRzIjpbWzAuMjUsMC4yNV0sWzEuMTU0NywxLjE1NDddXSwiQm9yZGVyV2lkdGgiOjEuMCwiQm9yZGVyU3R5bGUiOjEsIkJvcmRlckNvbG9yIjo1LCJCb3JkZXJUcmFuc3BlcmFuY3kiOjAuMCwiUG9zaXRpb24iOjE2LCJTY2FsZSI6MjksIlJvdGF0aW9uIjo5MC4wLCJNaW5pbXVtIjoxLCJNYXhpbXVtIjoxLCJUZXh0dXJlU2hhcGUiOm51bGwsIlBhdHRlcm5UeXBlIjowLCJUcmFuc3BhcmVuY3kiOjEuMCwiTmV3U2hhcGVOZXdTbGlkZSI6ZmFsc2UsIlNvZnRFZGdlcyI6ZmFsc2UsIldpZHRoRmFjdCI6MC4wLCJIZWlnaHRGYWN0IjowLjAsIk92ZXJsYXlQYXJlbnQiOmZhbHNlfV0sIk92ZXJsYXlNb2R1bGUiOjAsIk1vZHVsZUFkanVzdG1lbnRzIjpbMC4yNSwxLjE1NDddLCJSZWN0YW5nbGVTbW9vdGgiOmZhbHNlLCJSZWN0YW5nbGVTbW9vdGhSYWRpdXMiOjAuMDExMSwiQm9yZGVyU3R5bGUiOjAsIlNldEJHQmxvY2tzIjpmYWxzZSwiTWVyZ2VNb2R1bGUiOjB9LCJHcmFkaWVudCI6MiwiRm9udFRpdGxlIjoiQXJpYWwiLCJGb250VGV4dCI6IkFyaWFsIE5hcnJvdyIsIkZvbnRVcHBlcmNhc2UiOnRydWUsIlNoYXBlQ29uY2VwdCI6NSwiRG9Ob3RDcm9wQnlDb25jZXB0U2hhcGUiOmZhbHNlLCJDcmVhdGl2ZUxldmVsIjoyLCJJbnNlcnRGbGF0aWNvbnMiOmZhbHNlLCJMVFdIX2Zvcl90aXRsZSI6WzAuMDQwMDAwMDAyOCwwLjAzNzMyMzcxLDAuNzg3NSwwLjA2MDkwNjQ1XSwiTFRXSF9mb3JfZnJlZV9zcGFjZSI6WzAuMDM5OTk5OTE3MSwwLjEzMzMzMzM0LDAuOTIwMDAwMSwwLjc2ODg4ODldLCJMVFdIX2Zvcl9zbGlkZV9udW1lcmF0aW9uIjpudWxsLCJGb250U2l6ZSI6MC4wMzMzMzMzMzUxLCJiZ19jb2xvciI6WzI1NSwyNTUsMjU1XSwiYWNjZW50X2NvbG9yIjpbMCw1MiwxODldLCJhY2NlbnQyX2NvbG9yIjpbMCwxNzYsMjQwXSwiYWNjZW50M19jb2xvciI6bnVsbCwiYWNjZW50NF9jb2xvciI6bnVsbCwiYWNjZW50NV9jb2xvciI6bnVsbCwiYWNjZW50Nl9jb2xvciI6bnVsbCwiQ3VzdG9tQ29uY2VwdFNoYXBlIjpmYWxzZSwiQ29ycG9yYXRlU3R5bGUiOmZhbHNlfQ=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506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9" r:id="rId1"/>
    <p:sldLayoutId id="2147484010" r:id="rId2"/>
    <p:sldLayoutId id="2147484011" r:id="rId3"/>
    <p:sldLayoutId id="2147484012" r:id="rId4"/>
    <p:sldLayoutId id="2147484013" r:id="rId5"/>
    <p:sldLayoutId id="2147484014" r:id="rId6"/>
    <p:sldLayoutId id="2147484015" r:id="rId7"/>
    <p:sldLayoutId id="2147484016" r:id="rId8"/>
    <p:sldLayoutId id="2147484017" r:id="rId9"/>
    <p:sldLayoutId id="2147484018" r:id="rId10"/>
    <p:sldLayoutId id="21474840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image" Target="../media/image10.png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image" Target="../media/image9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image" Target="../media/image8.png"/><Relationship Id="rId5" Type="http://schemas.openxmlformats.org/officeDocument/2006/relationships/tags" Target="../tags/tag27.xml"/><Relationship Id="rId10" Type="http://schemas.openxmlformats.org/officeDocument/2006/relationships/image" Target="../media/image11.jpeg"/><Relationship Id="rId4" Type="http://schemas.openxmlformats.org/officeDocument/2006/relationships/tags" Target="../tags/tag26.xml"/><Relationship Id="rId9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tags" Target="../tags/tag33.xml"/><Relationship Id="rId7" Type="http://schemas.openxmlformats.org/officeDocument/2006/relationships/slideLayout" Target="../slideLayouts/slideLayout5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11" Type="http://schemas.openxmlformats.org/officeDocument/2006/relationships/image" Target="../media/image14.png"/><Relationship Id="rId5" Type="http://schemas.openxmlformats.org/officeDocument/2006/relationships/tags" Target="../tags/tag35.xml"/><Relationship Id="rId10" Type="http://schemas.openxmlformats.org/officeDocument/2006/relationships/image" Target="../media/image10.png"/><Relationship Id="rId4" Type="http://schemas.openxmlformats.org/officeDocument/2006/relationships/tags" Target="../tags/tag34.xml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tags" Target="../tags/tag37.xml"/><Relationship Id="rId1" Type="http://schemas.openxmlformats.org/officeDocument/2006/relationships/themeOverride" Target="../theme/themeOverr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6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slideLayout" Target="../slideLayouts/slideLayout6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7" Type="http://schemas.openxmlformats.org/officeDocument/2006/relationships/image" Target="../media/image20.png"/><Relationship Id="rId2" Type="http://schemas.openxmlformats.org/officeDocument/2006/relationships/tags" Target="../tags/tag43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62.xml"/><Relationship Id="rId4" Type="http://schemas.openxmlformats.org/officeDocument/2006/relationships/tags" Target="../tags/tag4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62.xml"/><Relationship Id="rId1" Type="http://schemas.openxmlformats.org/officeDocument/2006/relationships/tags" Target="../tags/tag4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22.png"/><Relationship Id="rId4" Type="http://schemas.openxmlformats.org/officeDocument/2006/relationships/slideLayout" Target="../slideLayouts/slideLayout6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62.xml"/><Relationship Id="rId1" Type="http://schemas.openxmlformats.org/officeDocument/2006/relationships/tags" Target="../tags/tag4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62.xml"/><Relationship Id="rId1" Type="http://schemas.openxmlformats.org/officeDocument/2006/relationships/tags" Target="../tags/tag5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25.png"/><Relationship Id="rId4" Type="http://schemas.openxmlformats.org/officeDocument/2006/relationships/slideLayout" Target="../slideLayouts/slideLayout6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slideLayout" Target="../slideLayouts/slideLayout7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73.xml"/><Relationship Id="rId1" Type="http://schemas.openxmlformats.org/officeDocument/2006/relationships/tags" Target="../tags/tag56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73.xml"/><Relationship Id="rId1" Type="http://schemas.openxmlformats.org/officeDocument/2006/relationships/tags" Target="../tags/tag57.xml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Layout" Target="../slideLayouts/slideLayout73.xml"/><Relationship Id="rId1" Type="http://schemas.openxmlformats.org/officeDocument/2006/relationships/tags" Target="../tags/tag58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slideLayout" Target="../slideLayouts/slideLayout73.xml"/><Relationship Id="rId1" Type="http://schemas.openxmlformats.org/officeDocument/2006/relationships/tags" Target="../tags/tag59.xml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slideLayout" Target="../slideLayouts/slideLayout73.xml"/><Relationship Id="rId1" Type="http://schemas.openxmlformats.org/officeDocument/2006/relationships/tags" Target="../tags/tag60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4.xml"/><Relationship Id="rId1" Type="http://schemas.openxmlformats.org/officeDocument/2006/relationships/tags" Target="../tags/tag6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2.xml"/><Relationship Id="rId1" Type="http://schemas.openxmlformats.org/officeDocument/2006/relationships/tags" Target="../tags/tag6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8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5.png"/><Relationship Id="rId2" Type="http://schemas.openxmlformats.org/officeDocument/2006/relationships/tags" Target="../tags/tag9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7" Type="http://schemas.openxmlformats.org/officeDocument/2006/relationships/image" Target="../media/image5.png"/><Relationship Id="rId2" Type="http://schemas.openxmlformats.org/officeDocument/2006/relationships/tags" Target="../tags/tag12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22.xml"/><Relationship Id="rId13" Type="http://schemas.openxmlformats.org/officeDocument/2006/relationships/image" Target="../media/image10.png"/><Relationship Id="rId3" Type="http://schemas.openxmlformats.org/officeDocument/2006/relationships/tags" Target="../tags/tag17.xml"/><Relationship Id="rId7" Type="http://schemas.openxmlformats.org/officeDocument/2006/relationships/tags" Target="../tags/tag21.xml"/><Relationship Id="rId12" Type="http://schemas.openxmlformats.org/officeDocument/2006/relationships/image" Target="../media/image9.png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11" Type="http://schemas.openxmlformats.org/officeDocument/2006/relationships/image" Target="../media/image8.png"/><Relationship Id="rId5" Type="http://schemas.openxmlformats.org/officeDocument/2006/relationships/tags" Target="../tags/tag19.xml"/><Relationship Id="rId10" Type="http://schemas.openxmlformats.org/officeDocument/2006/relationships/image" Target="../media/image7.jpeg"/><Relationship Id="rId4" Type="http://schemas.openxmlformats.org/officeDocument/2006/relationships/tags" Target="../tags/tag18.xml"/><Relationship Id="rId9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-Concpt_Shape710PR">
            <a:extLst>
              <a:ext uri="{FF2B5EF4-FFF2-40B4-BE49-F238E27FC236}">
                <a16:creationId xmlns:a16="http://schemas.microsoft.com/office/drawing/2014/main" id="{563C2A0B-D6E6-AC4B-D311-55A535BB97C0}"/>
              </a:ext>
            </a:extLst>
          </p:cNvPr>
          <p:cNvSpPr/>
          <p:nvPr/>
        </p:nvSpPr>
        <p:spPr>
          <a:xfrm rot="2700000">
            <a:off x="11887202" y="-1524000"/>
            <a:ext cx="609600" cy="3048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12" name="-Concpt_Shape712">
            <a:extLst>
              <a:ext uri="{FF2B5EF4-FFF2-40B4-BE49-F238E27FC236}">
                <a16:creationId xmlns:a16="http://schemas.microsoft.com/office/drawing/2014/main" id="{80B4522B-AB65-36AA-AE79-41EEAC3F9A94}"/>
              </a:ext>
            </a:extLst>
          </p:cNvPr>
          <p:cNvSpPr/>
          <p:nvPr/>
        </p:nvSpPr>
        <p:spPr>
          <a:xfrm rot="2700000">
            <a:off x="11902440" y="990600"/>
            <a:ext cx="140208" cy="70104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11" name="-Concpt_Shape711">
            <a:extLst>
              <a:ext uri="{FF2B5EF4-FFF2-40B4-BE49-F238E27FC236}">
                <a16:creationId xmlns:a16="http://schemas.microsoft.com/office/drawing/2014/main" id="{D7233756-B277-2E2A-7FFD-44E10426E25C}"/>
              </a:ext>
            </a:extLst>
          </p:cNvPr>
          <p:cNvSpPr/>
          <p:nvPr/>
        </p:nvSpPr>
        <p:spPr>
          <a:xfrm rot="2700000">
            <a:off x="11795760" y="-457200"/>
            <a:ext cx="182880" cy="91440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222222"/>
          <p:cNvSpPr>
            <a:spLocks noGrp="1"/>
          </p:cNvSpPr>
          <p:nvPr>
            <p:ph type="ctrTitle" idx="4294967295"/>
          </p:nvPr>
        </p:nvSpPr>
        <p:spPr>
          <a:xfrm>
            <a:off x="1584115" y="169709"/>
            <a:ext cx="8969585" cy="946150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ru-RU" sz="2400" dirty="0">
                <a:ea typeface="Roboto" panose="02000000000000000000" pitchFamily="2" charset="0"/>
                <a:cs typeface="Times New Roman" panose="02020603050405020304" pitchFamily="18" charset="0"/>
              </a:rPr>
              <a:t>ГОСУДАРСТВЕННОЕ БЮДЖЕТНОЕ ПРОФЕССИОНАЛЬНОЕ </a:t>
            </a:r>
            <a:br>
              <a:rPr lang="ru-RU" sz="2400" dirty="0">
                <a:ea typeface="Roboto" panose="02000000000000000000" pitchFamily="2" charset="0"/>
                <a:cs typeface="Times New Roman" panose="02020603050405020304" pitchFamily="18" charset="0"/>
              </a:rPr>
            </a:br>
            <a:r>
              <a:rPr lang="ru-RU" sz="2400" dirty="0">
                <a:ea typeface="Roboto" panose="02000000000000000000" pitchFamily="2" charset="0"/>
                <a:cs typeface="Times New Roman" panose="02020603050405020304" pitchFamily="18" charset="0"/>
              </a:rPr>
              <a:t>ОБРАЗОВАТЕЛЬНОЕ УЧРЕЖДЕНИЕ МОСКОВСКОЙ ОБЛАСТИ</a:t>
            </a:r>
            <a:br>
              <a:rPr lang="ru-RU" sz="2400" dirty="0">
                <a:ea typeface="Roboto" panose="02000000000000000000" pitchFamily="2" charset="0"/>
                <a:cs typeface="Times New Roman" panose="02020603050405020304" pitchFamily="18" charset="0"/>
              </a:rPr>
            </a:br>
            <a:r>
              <a:rPr lang="ru-RU" sz="2400" dirty="0">
                <a:ea typeface="Roboto" panose="02000000000000000000" pitchFamily="2" charset="0"/>
                <a:cs typeface="Times New Roman" panose="02020603050405020304" pitchFamily="18" charset="0"/>
              </a:rPr>
              <a:t>«СТУПИНСКИЙ ТЕХНИКУМ ИМ. А.Т. ТУМАНОВА»</a:t>
            </a:r>
          </a:p>
        </p:txBody>
      </p:sp>
      <p:sp>
        <p:nvSpPr>
          <p:cNvPr id="3" name="Subtitle 2333333"/>
          <p:cNvSpPr>
            <a:spLocks noGrp="1"/>
          </p:cNvSpPr>
          <p:nvPr>
            <p:ph type="subTitle" idx="4294967295"/>
          </p:nvPr>
        </p:nvSpPr>
        <p:spPr>
          <a:xfrm>
            <a:off x="1853327" y="1906529"/>
            <a:ext cx="8366125" cy="1655762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0" indent="0" algn="ctr">
              <a:buNone/>
            </a:pPr>
            <a:r>
              <a:rPr lang="ru-RU" sz="96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ДИПЛОМНАЯ РАБОТА</a:t>
            </a:r>
          </a:p>
          <a:p>
            <a:pPr marL="0" indent="0" algn="ctr">
              <a:buNone/>
            </a:pPr>
            <a:endParaRPr lang="ru-RU" sz="9600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ru-RU" sz="9600" u="sng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Тема: «Разработка информационной системы учета производства продукции для предприятия АО «СМК»» </a:t>
            </a:r>
            <a:endParaRPr lang="ru-RU" sz="9600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25" name="Rectangle 20252525252525"/>
          <p:cNvSpPr>
            <a:spLocks noChangeArrowheads="1"/>
          </p:cNvSpPr>
          <p:nvPr/>
        </p:nvSpPr>
        <p:spPr bwMode="auto">
          <a:xfrm>
            <a:off x="3151188" y="1363671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709" name="Group 3">
            <a:extLst>
              <a:ext uri="{FF2B5EF4-FFF2-40B4-BE49-F238E27FC236}">
                <a16:creationId xmlns:a16="http://schemas.microsoft.com/office/drawing/2014/main" id="{BD2AAB03-79AB-A44A-85EA-3D2FD171B88D}"/>
              </a:ext>
            </a:extLst>
          </p:cNvPr>
          <p:cNvGrpSpPr/>
          <p:nvPr/>
        </p:nvGrpSpPr>
        <p:grpSpPr>
          <a:xfrm>
            <a:off x="9294476" y="3886983"/>
            <a:ext cx="2829791" cy="2157617"/>
            <a:chOff x="9294476" y="3886983"/>
            <a:chExt cx="2829791" cy="2157617"/>
          </a:xfrm>
        </p:grpSpPr>
        <p:sp>
          <p:nvSpPr>
            <p:cNvPr id="18" name="Rectangle 1418181818181818181818181818181818181818181818181818181818181818181818181818181818181818181818181818181818181818181818181818181818181818181818181818181818181818181818181818181818181818181818181818181818181818181818181818181818181818181818"/>
            <p:cNvSpPr>
              <a:spLocks noChangeArrowheads="1"/>
            </p:cNvSpPr>
            <p:nvPr/>
          </p:nvSpPr>
          <p:spPr bwMode="auto">
            <a:xfrm>
              <a:off x="9294476" y="3886983"/>
              <a:ext cx="2829791" cy="11387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RU" altLang="ru-RU" sz="14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Выполнил(а) обучающий(</a:t>
              </a:r>
              <a:r>
                <a:rPr kumimoji="0" lang="ru-RU" altLang="ru-RU" sz="1400" b="1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ая</a:t>
              </a:r>
              <a:r>
                <a:rPr kumimoji="0" lang="ru-RU" altLang="ru-RU" sz="14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)</a:t>
              </a:r>
              <a:r>
                <a:rPr kumimoji="0" lang="ru-RU" altLang="ru-RU" sz="1400" b="1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ся</a:t>
              </a:r>
              <a:r>
                <a:rPr kumimoji="0" lang="ru-RU" altLang="ru-RU" sz="14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:</a:t>
              </a:r>
              <a:endParaRPr kumimoji="0" lang="ru-RU" altLang="ru-RU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RU" altLang="ru-RU" sz="1400" b="0" i="0" u="sng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4</a:t>
              </a:r>
              <a:r>
                <a:rPr kumimoji="0" lang="ru-RU" altLang="ru-RU" sz="1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курса </a:t>
              </a:r>
              <a:r>
                <a:rPr kumimoji="0" lang="ru-RU" altLang="ru-RU" sz="1400" b="0" i="0" u="sng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ИСП-4 </a:t>
              </a:r>
              <a:r>
                <a:rPr kumimoji="0" lang="ru-RU" altLang="ru-RU" sz="1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группы</a:t>
              </a:r>
              <a:endParaRPr kumimoji="0" lang="ru-RU" altLang="ru-RU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RU" altLang="ru-RU" sz="1400" b="0" i="0" u="sng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Жданова Анастасия Романовна</a:t>
              </a:r>
              <a:endParaRPr lang="en-US" altLang="ru-RU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altLang="ru-RU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4" name="Rectangle 1924242424242424242424242424242424242424242424242424242424242424242424242424242424242424242424242424242424242424242424242424242424242424242424242424242424242424242424242424242424242424242424242424242424242424242424242424242424242424242424"/>
            <p:cNvSpPr>
              <a:spLocks noChangeArrowheads="1"/>
            </p:cNvSpPr>
            <p:nvPr/>
          </p:nvSpPr>
          <p:spPr bwMode="auto">
            <a:xfrm>
              <a:off x="9294476" y="4689407"/>
              <a:ext cx="2829791" cy="1015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RU" altLang="ru-RU" sz="14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Специальности </a:t>
              </a:r>
              <a:endParaRPr kumimoji="0" lang="ru-RU" altLang="ru-RU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RU" altLang="ru-RU" sz="1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09.02.07 Информационные </a:t>
              </a:r>
              <a:r>
                <a:rPr kumimoji="0" lang="ru-RU" altLang="ru-RU" sz="1400" b="0" i="0" u="sng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системы и программирование</a:t>
              </a:r>
              <a:endParaRPr kumimoji="0" lang="ru-RU" altLang="ru-RU" sz="8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Rectangle 2829292929292929292929292929292929292929292929292929292929292929292929292929292929292929292929292929292929292929292929292929292929292929292929292929292929292929292929292929292929292929292929292929292929292929292929292929292929292929292929"/>
            <p:cNvSpPr/>
            <p:nvPr/>
          </p:nvSpPr>
          <p:spPr>
            <a:xfrm>
              <a:off x="9294476" y="5521380"/>
              <a:ext cx="282979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ru-RU" altLang="ru-RU" sz="14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Руководитель:</a:t>
              </a:r>
              <a:endPara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ru-RU" altLang="ru-RU" sz="1400" b="0" i="0" u="sng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Сарычев Павел Викторович</a:t>
              </a:r>
              <a:endParaRPr kumimoji="0" lang="ru-RU" altLang="ru-RU" sz="14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</p:txBody>
        </p:sp>
      </p:grpSp>
      <p:sp>
        <p:nvSpPr>
          <p:cNvPr id="30" name="TextBox 29303030303030"/>
          <p:cNvSpPr txBox="1"/>
          <p:nvPr/>
        </p:nvSpPr>
        <p:spPr>
          <a:xfrm>
            <a:off x="5258442" y="6165071"/>
            <a:ext cx="1555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г.о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Ступино</a:t>
            </a: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2023 г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0" name="Рисунок 689">
            <a:extLst>
              <a:ext uri="{FF2B5EF4-FFF2-40B4-BE49-F238E27FC236}">
                <a16:creationId xmlns:a16="http://schemas.microsoft.com/office/drawing/2014/main" id="{2A122B88-8EEB-92ED-AD19-BF722E8818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0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02962"/>
            <a:ext cx="2341984" cy="2341984"/>
          </a:xfrm>
          <a:prstGeom prst="rect">
            <a:avLst/>
          </a:prstGeom>
          <a:noFill/>
          <a:effectLst>
            <a:reflection endPos="65000" dist="50800" dir="5400000" sy="-100000" algn="bl" rotWithShape="0"/>
          </a:effectLst>
        </p:spPr>
      </p:pic>
      <p:sp>
        <p:nvSpPr>
          <p:cNvPr id="16" name="Freeform: Shape 39">
            <a:extLst>
              <a:ext uri="{FF2B5EF4-FFF2-40B4-BE49-F238E27FC236}">
                <a16:creationId xmlns:a16="http://schemas.microsoft.com/office/drawing/2014/main" id="{F89A86A2-079E-DC0A-64BE-9D6CFB603DB4}"/>
              </a:ext>
            </a:extLst>
          </p:cNvPr>
          <p:cNvSpPr/>
          <p:nvPr/>
        </p:nvSpPr>
        <p:spPr>
          <a:xfrm rot="16200000" flipH="1">
            <a:off x="-751640" y="3699618"/>
            <a:ext cx="5067672" cy="3589421"/>
          </a:xfrm>
          <a:custGeom>
            <a:avLst/>
            <a:gdLst>
              <a:gd name="connsiteX0" fmla="*/ 0 w 6703694"/>
              <a:gd name="connsiteY0" fmla="*/ 0 h 4748212"/>
              <a:gd name="connsiteX1" fmla="*/ 6703695 w 6703694"/>
              <a:gd name="connsiteY1" fmla="*/ 0 h 4748212"/>
              <a:gd name="connsiteX2" fmla="*/ 6703695 w 6703694"/>
              <a:gd name="connsiteY2" fmla="*/ 3329940 h 4748212"/>
              <a:gd name="connsiteX3" fmla="*/ 3263265 w 6703694"/>
              <a:gd name="connsiteY3" fmla="*/ 4653915 h 4748212"/>
              <a:gd name="connsiteX4" fmla="*/ 2752725 w 6703694"/>
              <a:gd name="connsiteY4" fmla="*/ 4748213 h 4748212"/>
              <a:gd name="connsiteX5" fmla="*/ 2752725 w 6703694"/>
              <a:gd name="connsiteY5" fmla="*/ 4748213 h 4748212"/>
              <a:gd name="connsiteX6" fmla="*/ 1421130 w 6703694"/>
              <a:gd name="connsiteY6" fmla="*/ 3822383 h 4748212"/>
              <a:gd name="connsiteX7" fmla="*/ 0 w 6703694"/>
              <a:gd name="connsiteY7" fmla="*/ 0 h 474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3694" h="4748212">
                <a:moveTo>
                  <a:pt x="0" y="0"/>
                </a:moveTo>
                <a:lnTo>
                  <a:pt x="6703695" y="0"/>
                </a:lnTo>
                <a:lnTo>
                  <a:pt x="6703695" y="3329940"/>
                </a:lnTo>
                <a:lnTo>
                  <a:pt x="3263265" y="4653915"/>
                </a:lnTo>
                <a:cubicBezTo>
                  <a:pt x="3100388" y="4716780"/>
                  <a:pt x="2927985" y="4748213"/>
                  <a:pt x="2752725" y="4748213"/>
                </a:cubicBezTo>
                <a:lnTo>
                  <a:pt x="2752725" y="4748213"/>
                </a:lnTo>
                <a:cubicBezTo>
                  <a:pt x="2159317" y="4748213"/>
                  <a:pt x="1627823" y="4378643"/>
                  <a:pt x="1421130" y="3822383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7" name="Freeform: Shape 38">
            <a:extLst>
              <a:ext uri="{FF2B5EF4-FFF2-40B4-BE49-F238E27FC236}">
                <a16:creationId xmlns:a16="http://schemas.microsoft.com/office/drawing/2014/main" id="{1F037FA2-CEE5-07AC-57F9-BC89D17C8740}"/>
              </a:ext>
            </a:extLst>
          </p:cNvPr>
          <p:cNvSpPr/>
          <p:nvPr/>
        </p:nvSpPr>
        <p:spPr>
          <a:xfrm rot="16200000" flipH="1">
            <a:off x="-712625" y="4759203"/>
            <a:ext cx="2390006" cy="974691"/>
          </a:xfrm>
          <a:custGeom>
            <a:avLst/>
            <a:gdLst>
              <a:gd name="connsiteX0" fmla="*/ 4211059 w 4211059"/>
              <a:gd name="connsiteY0" fmla="*/ 0 h 1717352"/>
              <a:gd name="connsiteX1" fmla="*/ 0 w 4211059"/>
              <a:gd name="connsiteY1" fmla="*/ 0 h 1717352"/>
              <a:gd name="connsiteX2" fmla="*/ 6046 w 4211059"/>
              <a:gd name="connsiteY2" fmla="*/ 6689 h 1717352"/>
              <a:gd name="connsiteX3" fmla="*/ 1441771 w 4211059"/>
              <a:gd name="connsiteY3" fmla="*/ 1442415 h 1717352"/>
              <a:gd name="connsiteX4" fmla="*/ 2769288 w 4211059"/>
              <a:gd name="connsiteY4" fmla="*/ 1442415 h 1717352"/>
              <a:gd name="connsiteX5" fmla="*/ 4205012 w 4211059"/>
              <a:gd name="connsiteY5" fmla="*/ 6689 h 1717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059" h="1717352">
                <a:moveTo>
                  <a:pt x="4211059" y="0"/>
                </a:moveTo>
                <a:lnTo>
                  <a:pt x="0" y="0"/>
                </a:lnTo>
                <a:lnTo>
                  <a:pt x="6046" y="6689"/>
                </a:lnTo>
                <a:lnTo>
                  <a:pt x="1441771" y="1442415"/>
                </a:lnTo>
                <a:cubicBezTo>
                  <a:pt x="1808354" y="1808998"/>
                  <a:pt x="2402704" y="1808998"/>
                  <a:pt x="2769288" y="1442415"/>
                </a:cubicBezTo>
                <a:lnTo>
                  <a:pt x="4205012" y="6689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9" name="Freeform: Shape 34">
            <a:extLst>
              <a:ext uri="{FF2B5EF4-FFF2-40B4-BE49-F238E27FC236}">
                <a16:creationId xmlns:a16="http://schemas.microsoft.com/office/drawing/2014/main" id="{F06CA6DF-26FA-1834-0D00-8BB030794C81}"/>
              </a:ext>
            </a:extLst>
          </p:cNvPr>
          <p:cNvSpPr/>
          <p:nvPr/>
        </p:nvSpPr>
        <p:spPr>
          <a:xfrm rot="16200000" flipH="1">
            <a:off x="1106630" y="5625115"/>
            <a:ext cx="3112499" cy="1805145"/>
          </a:xfrm>
          <a:custGeom>
            <a:avLst/>
            <a:gdLst>
              <a:gd name="connsiteX0" fmla="*/ 2240668 w 5484051"/>
              <a:gd name="connsiteY0" fmla="*/ 0 h 3180566"/>
              <a:gd name="connsiteX1" fmla="*/ 806398 w 5484051"/>
              <a:gd name="connsiteY1" fmla="*/ 997217 h 3180566"/>
              <a:gd name="connsiteX2" fmla="*/ 0 w 5484051"/>
              <a:gd name="connsiteY2" fmla="*/ 3166170 h 3180566"/>
              <a:gd name="connsiteX3" fmla="*/ 74428 w 5484051"/>
              <a:gd name="connsiteY3" fmla="*/ 3174857 h 3180566"/>
              <a:gd name="connsiteX4" fmla="*/ 221573 w 5484051"/>
              <a:gd name="connsiteY4" fmla="*/ 3180566 h 3180566"/>
              <a:gd name="connsiteX5" fmla="*/ 901585 w 5484051"/>
              <a:gd name="connsiteY5" fmla="*/ 3054966 h 3180566"/>
              <a:gd name="connsiteX6" fmla="*/ 5484051 w 5484051"/>
              <a:gd name="connsiteY6" fmla="*/ 1291503 h 3180566"/>
              <a:gd name="connsiteX7" fmla="*/ 5484051 w 5484051"/>
              <a:gd name="connsiteY7" fmla="*/ 1138096 h 3180566"/>
              <a:gd name="connsiteX8" fmla="*/ 2790574 w 5484051"/>
              <a:gd name="connsiteY8" fmla="*/ 101569 h 3180566"/>
              <a:gd name="connsiteX9" fmla="*/ 2240668 w 5484051"/>
              <a:gd name="connsiteY9" fmla="*/ 0 h 3180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484051" h="3180566">
                <a:moveTo>
                  <a:pt x="2240668" y="0"/>
                </a:moveTo>
                <a:cubicBezTo>
                  <a:pt x="1601504" y="0"/>
                  <a:pt x="1029029" y="398066"/>
                  <a:pt x="806398" y="997217"/>
                </a:cubicBezTo>
                <a:lnTo>
                  <a:pt x="0" y="3166170"/>
                </a:lnTo>
                <a:lnTo>
                  <a:pt x="74428" y="3174857"/>
                </a:lnTo>
                <a:cubicBezTo>
                  <a:pt x="123097" y="3178643"/>
                  <a:pt x="172174" y="3180566"/>
                  <a:pt x="221573" y="3180566"/>
                </a:cubicBezTo>
                <a:cubicBezTo>
                  <a:pt x="455010" y="3180566"/>
                  <a:pt x="684641" y="3138699"/>
                  <a:pt x="901585" y="3054966"/>
                </a:cubicBezTo>
                <a:lnTo>
                  <a:pt x="5484051" y="1291503"/>
                </a:lnTo>
                <a:lnTo>
                  <a:pt x="5484051" y="1138096"/>
                </a:lnTo>
                <a:lnTo>
                  <a:pt x="2790574" y="101569"/>
                </a:lnTo>
                <a:cubicBezTo>
                  <a:pt x="2615138" y="33857"/>
                  <a:pt x="2429441" y="0"/>
                  <a:pt x="224066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6046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7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7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1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1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6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6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6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6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3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3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90" fill="hold"/>
                                        <p:tgtEl>
                                          <p:spTgt spid="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90" fill="hold"/>
                                        <p:tgtEl>
                                          <p:spTgt spid="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64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64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69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69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9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9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610" fill="hold"/>
                                        <p:tgtEl>
                                          <p:spTgt spid="7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610" fill="hold"/>
                                        <p:tgtEl>
                                          <p:spTgt spid="7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850" fill="hold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850" fill="hold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20" fill="hold"/>
                                        <p:tgtEl>
                                          <p:spTgt spid="7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20" fill="hold"/>
                                        <p:tgtEl>
                                          <p:spTgt spid="7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0" grpId="0" animBg="1" autoUpdateAnimBg="0"/>
      <p:bldP spid="712" grpId="0" animBg="1" autoUpdateAnimBg="0"/>
      <p:bldP spid="711" grpId="0" animBg="1" autoUpdateAnimBg="0"/>
      <p:bldP spid="2" grpId="0" autoUpdateAnimBg="0"/>
      <p:bldP spid="3" grpId="0" autoUpdateAnimBg="0"/>
      <p:bldP spid="25" grpId="0" autoUpdateAnimBg="0"/>
      <p:bldP spid="30" grpId="0" autoUpdateAnimBg="0"/>
      <p:bldP spid="16" grpId="0" animBg="1" autoUpdateAnimBg="0"/>
      <p:bldP spid="17" grpId="0" animBg="1" autoUpdateAnimBg="0"/>
      <p:bldP spid="19" grpId="0" animBg="1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-Concpt_Shape123PR">
            <a:extLst>
              <a:ext uri="{FF2B5EF4-FFF2-40B4-BE49-F238E27FC236}">
                <a16:creationId xmlns:a16="http://schemas.microsoft.com/office/drawing/2014/main" id="{16DF5A1C-13E6-E325-EB35-36DCE411A762}"/>
              </a:ext>
            </a:extLst>
          </p:cNvPr>
          <p:cNvSpPr/>
          <p:nvPr/>
        </p:nvSpPr>
        <p:spPr>
          <a:xfrm rot="2700000">
            <a:off x="11887202" y="-304800"/>
            <a:ext cx="609600" cy="609600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6" name="-Concpt_Shape126">
            <a:extLst>
              <a:ext uri="{FF2B5EF4-FFF2-40B4-BE49-F238E27FC236}">
                <a16:creationId xmlns:a16="http://schemas.microsoft.com/office/drawing/2014/main" id="{DA79F15B-F56C-2AF1-9CC9-A37C264D248E}"/>
              </a:ext>
            </a:extLst>
          </p:cNvPr>
          <p:cNvSpPr/>
          <p:nvPr/>
        </p:nvSpPr>
        <p:spPr>
          <a:xfrm rot="2700000">
            <a:off x="11814048" y="170688"/>
            <a:ext cx="207264" cy="207264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36703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5" name="-Concpt_Shape125">
            <a:extLst>
              <a:ext uri="{FF2B5EF4-FFF2-40B4-BE49-F238E27FC236}">
                <a16:creationId xmlns:a16="http://schemas.microsoft.com/office/drawing/2014/main" id="{55182849-3690-98C9-6C75-7BA3641917A9}"/>
              </a:ext>
            </a:extLst>
          </p:cNvPr>
          <p:cNvSpPr/>
          <p:nvPr/>
        </p:nvSpPr>
        <p:spPr>
          <a:xfrm rot="2700000">
            <a:off x="11826240" y="182880"/>
            <a:ext cx="182880" cy="182880"/>
          </a:xfrm>
          <a:prstGeom prst="roundRect">
            <a:avLst>
              <a:gd name="adj" fmla="val 26827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4" name="-Concpt_Shape124">
            <a:extLst>
              <a:ext uri="{FF2B5EF4-FFF2-40B4-BE49-F238E27FC236}">
                <a16:creationId xmlns:a16="http://schemas.microsoft.com/office/drawing/2014/main" id="{5F1B4480-6021-BAD1-02C0-E2F39173C7A5}"/>
              </a:ext>
            </a:extLst>
          </p:cNvPr>
          <p:cNvSpPr/>
          <p:nvPr/>
        </p:nvSpPr>
        <p:spPr>
          <a:xfrm rot="2700000">
            <a:off x="12118848" y="231648"/>
            <a:ext cx="146304" cy="146304"/>
          </a:xfrm>
          <a:prstGeom prst="roundRect">
            <a:avLst>
              <a:gd name="adj" fmla="val 26827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86" name="Группа 185">
            <a:extLst>
              <a:ext uri="{FF2B5EF4-FFF2-40B4-BE49-F238E27FC236}">
                <a16:creationId xmlns:a16="http://schemas.microsoft.com/office/drawing/2014/main" id="{0F344779-EC0D-3AD3-D00E-56F4C56718F9}"/>
              </a:ext>
            </a:extLst>
          </p:cNvPr>
          <p:cNvGrpSpPr/>
          <p:nvPr/>
        </p:nvGrpSpPr>
        <p:grpSpPr>
          <a:xfrm>
            <a:off x="485214" y="971149"/>
            <a:ext cx="5498183" cy="5524679"/>
            <a:chOff x="485214" y="971149"/>
            <a:chExt cx="5498183" cy="5524679"/>
          </a:xfrm>
        </p:grpSpPr>
        <p:grpSp>
          <p:nvGrpSpPr>
            <p:cNvPr id="183" name="Группа 182">
              <a:extLst>
                <a:ext uri="{FF2B5EF4-FFF2-40B4-BE49-F238E27FC236}">
                  <a16:creationId xmlns:a16="http://schemas.microsoft.com/office/drawing/2014/main" id="{5F5A3EF5-1A22-9108-C13A-EC88F844C2AB}"/>
                </a:ext>
              </a:extLst>
            </p:cNvPr>
            <p:cNvGrpSpPr/>
            <p:nvPr/>
          </p:nvGrpSpPr>
          <p:grpSpPr>
            <a:xfrm>
              <a:off x="485214" y="971149"/>
              <a:ext cx="5498183" cy="5524679"/>
              <a:chOff x="485214" y="971149"/>
              <a:chExt cx="5498183" cy="5524679"/>
            </a:xfrm>
          </p:grpSpPr>
          <p:pic>
            <p:nvPicPr>
              <p:cNvPr id="182" name="176" descr="Abstract -Cropped">
                <a:extLst>
                  <a:ext uri="{FF2B5EF4-FFF2-40B4-BE49-F238E27FC236}">
                    <a16:creationId xmlns:a16="http://schemas.microsoft.com/office/drawing/2014/main" id="{A4A59A23-2115-3F84-6D27-37FAC5C6A6D9}"/>
                  </a:ext>
                </a:extLst>
              </p:cNvPr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406" r="16406"/>
              <a:stretch/>
            </p:blipFill>
            <p:spPr>
              <a:xfrm>
                <a:off x="485214" y="1041997"/>
                <a:ext cx="5496500" cy="5453831"/>
              </a:xfrm>
              <a:prstGeom prst="rect">
                <a:avLst/>
              </a:prstGeom>
            </p:spPr>
          </p:pic>
          <p:sp>
            <p:nvSpPr>
              <p:cNvPr id="6" name="Shape 466666">
                <a:extLst>
                  <a:ext uri="{FF2B5EF4-FFF2-40B4-BE49-F238E27FC236}">
                    <a16:creationId xmlns:a16="http://schemas.microsoft.com/office/drawing/2014/main" id="{9F055F5D-3EC3-9804-2312-84715DBBE283}"/>
                  </a:ext>
                </a:extLst>
              </p:cNvPr>
              <p:cNvSpPr/>
              <p:nvPr/>
            </p:nvSpPr>
            <p:spPr>
              <a:xfrm>
                <a:off x="486914" y="971149"/>
                <a:ext cx="5496483" cy="5522400"/>
              </a:xfrm>
              <a:prstGeom prst="roundRect">
                <a:avLst>
                  <a:gd name="adj" fmla="val 2594"/>
                </a:avLst>
              </a:prstGeom>
              <a:solidFill>
                <a:schemeClr val="tx1">
                  <a:lumMod val="100000"/>
                  <a:alpha val="5100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 dirty="0"/>
              </a:p>
            </p:txBody>
          </p:sp>
          <p:sp>
            <p:nvSpPr>
              <p:cNvPr id="8" name="Shape 588888">
                <a:extLst>
                  <a:ext uri="{FF2B5EF4-FFF2-40B4-BE49-F238E27FC236}">
                    <a16:creationId xmlns:a16="http://schemas.microsoft.com/office/drawing/2014/main" id="{14903206-F83D-D9FB-6B73-2DAD25A32591}"/>
                  </a:ext>
                </a:extLst>
              </p:cNvPr>
              <p:cNvSpPr/>
              <p:nvPr/>
            </p:nvSpPr>
            <p:spPr>
              <a:xfrm>
                <a:off x="485216" y="973456"/>
                <a:ext cx="5496482" cy="68532"/>
              </a:xfrm>
              <a:prstGeom prst="roundRect">
                <a:avLst>
                  <a:gd name="adj" fmla="val 197472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 dirty="0"/>
              </a:p>
            </p:txBody>
          </p:sp>
          <p:sp>
            <p:nvSpPr>
              <p:cNvPr id="9" name="-SubtitleGroup699999">
                <a:extLst>
                  <a:ext uri="{FF2B5EF4-FFF2-40B4-BE49-F238E27FC236}">
                    <a16:creationId xmlns:a16="http://schemas.microsoft.com/office/drawing/2014/main" id="{E1713468-A3BC-1A8E-E0EC-ABF29E50F30B}"/>
                  </a:ext>
                </a:extLst>
              </p:cNvPr>
              <p:cNvSpPr/>
              <p:nvPr/>
            </p:nvSpPr>
            <p:spPr>
              <a:xfrm>
                <a:off x="655318" y="1202845"/>
                <a:ext cx="5326359" cy="1015663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b">
                <a:spAutoFit/>
              </a:bodyPr>
              <a:lstStyle/>
              <a:p>
                <a:pPr algn="just"/>
                <a:r>
                  <a:rPr lang="ru-RU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3. ИС должна позволять сотрудникам АО «СМК» отслеживать стадии производства, включая следующие функции:</a:t>
                </a:r>
              </a:p>
            </p:txBody>
          </p:sp>
          <p:sp>
            <p:nvSpPr>
              <p:cNvPr id="109" name="-Concpt_Shape109">
                <a:extLst>
                  <a:ext uri="{FF2B5EF4-FFF2-40B4-BE49-F238E27FC236}">
                    <a16:creationId xmlns:a16="http://schemas.microsoft.com/office/drawing/2014/main" id="{B5D7A9F3-2043-423C-782A-67EC9E453672}"/>
                  </a:ext>
                </a:extLst>
              </p:cNvPr>
              <p:cNvSpPr/>
              <p:nvPr/>
            </p:nvSpPr>
            <p:spPr>
              <a:xfrm>
                <a:off x="948777" y="2202614"/>
                <a:ext cx="654395" cy="654395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2">
                      <a:lumMod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11" name="Shape 71111111111">
                <a:extLst>
                  <a:ext uri="{FF2B5EF4-FFF2-40B4-BE49-F238E27FC236}">
                    <a16:creationId xmlns:a16="http://schemas.microsoft.com/office/drawing/2014/main" id="{C5CA95DE-3B0F-2BBB-D480-0A2EBC73098D}"/>
                  </a:ext>
                </a:extLst>
              </p:cNvPr>
              <p:cNvSpPr/>
              <p:nvPr/>
            </p:nvSpPr>
            <p:spPr>
              <a:xfrm>
                <a:off x="1660770" y="2186576"/>
                <a:ext cx="4151031" cy="707886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2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Просмотр стадий производства для каждого заказа.</a:t>
                </a:r>
              </a:p>
            </p:txBody>
          </p:sp>
          <p:sp>
            <p:nvSpPr>
              <p:cNvPr id="12" name="Shape 8-Concept1212121212">
                <a:extLst>
                  <a:ext uri="{FF2B5EF4-FFF2-40B4-BE49-F238E27FC236}">
                    <a16:creationId xmlns:a16="http://schemas.microsoft.com/office/drawing/2014/main" id="{0E8405F7-ECEA-3B75-4F8F-612A9248AABB}"/>
                  </a:ext>
                </a:extLst>
              </p:cNvPr>
              <p:cNvSpPr/>
              <p:nvPr/>
            </p:nvSpPr>
            <p:spPr>
              <a:xfrm>
                <a:off x="916057" y="2268053"/>
                <a:ext cx="654395" cy="654395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16" name="-Icon91616161616" descr=" Просмотр стадий производства для каждого заказа.">
                <a:extLst>
                  <a:ext uri="{FF2B5EF4-FFF2-40B4-BE49-F238E27FC236}">
                    <a16:creationId xmlns:a16="http://schemas.microsoft.com/office/drawing/2014/main" id="{4E348346-40D7-1EE2-7825-D98AA2DE2EC8}"/>
                  </a:ext>
                </a:extLst>
              </p:cNvPr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7650" y="2389643"/>
                <a:ext cx="411216" cy="411216"/>
              </a:xfrm>
              <a:prstGeom prst="rect">
                <a:avLst/>
              </a:prstGeom>
            </p:spPr>
          </p:pic>
        </p:grpSp>
        <p:grpSp>
          <p:nvGrpSpPr>
            <p:cNvPr id="184" name="Группа 183">
              <a:extLst>
                <a:ext uri="{FF2B5EF4-FFF2-40B4-BE49-F238E27FC236}">
                  <a16:creationId xmlns:a16="http://schemas.microsoft.com/office/drawing/2014/main" id="{C1181F2D-850C-F753-3B69-AEC5AB9BA7F0}"/>
                </a:ext>
              </a:extLst>
            </p:cNvPr>
            <p:cNvGrpSpPr/>
            <p:nvPr/>
          </p:nvGrpSpPr>
          <p:grpSpPr>
            <a:xfrm>
              <a:off x="916057" y="3600708"/>
              <a:ext cx="4895745" cy="1015663"/>
              <a:chOff x="916057" y="3600708"/>
              <a:chExt cx="4895745" cy="1015663"/>
            </a:xfrm>
          </p:grpSpPr>
          <p:sp>
            <p:nvSpPr>
              <p:cNvPr id="111" name="-Concpt_Shape111">
                <a:extLst>
                  <a:ext uri="{FF2B5EF4-FFF2-40B4-BE49-F238E27FC236}">
                    <a16:creationId xmlns:a16="http://schemas.microsoft.com/office/drawing/2014/main" id="{263AA26A-C89E-57E7-4D04-B7384A350D1C}"/>
                  </a:ext>
                </a:extLst>
              </p:cNvPr>
              <p:cNvSpPr/>
              <p:nvPr/>
            </p:nvSpPr>
            <p:spPr>
              <a:xfrm>
                <a:off x="948777" y="3616745"/>
                <a:ext cx="654400" cy="654400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2">
                      <a:lumMod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17" name="Shape 111717171717">
                <a:extLst>
                  <a:ext uri="{FF2B5EF4-FFF2-40B4-BE49-F238E27FC236}">
                    <a16:creationId xmlns:a16="http://schemas.microsoft.com/office/drawing/2014/main" id="{366CFFA3-C0F3-2966-7CD3-C2A06B169245}"/>
                  </a:ext>
                </a:extLst>
              </p:cNvPr>
              <p:cNvSpPr/>
              <p:nvPr/>
            </p:nvSpPr>
            <p:spPr>
              <a:xfrm>
                <a:off x="1660768" y="3600708"/>
                <a:ext cx="4151034" cy="1015663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2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Отслеживание прогресса производства и уведомление о задержках.</a:t>
                </a:r>
              </a:p>
            </p:txBody>
          </p:sp>
          <p:sp>
            <p:nvSpPr>
              <p:cNvPr id="18" name="Shape 12-Concept1818181818">
                <a:extLst>
                  <a:ext uri="{FF2B5EF4-FFF2-40B4-BE49-F238E27FC236}">
                    <a16:creationId xmlns:a16="http://schemas.microsoft.com/office/drawing/2014/main" id="{135E482E-634C-006E-ADAA-7B80523DEB5D}"/>
                  </a:ext>
                </a:extLst>
              </p:cNvPr>
              <p:cNvSpPr/>
              <p:nvPr/>
            </p:nvSpPr>
            <p:spPr>
              <a:xfrm>
                <a:off x="916057" y="3682185"/>
                <a:ext cx="654400" cy="654400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22" name="-Icon132222222222" descr=" Отслеживание прогресса производства и уведомление о задержках.">
                <a:extLst>
                  <a:ext uri="{FF2B5EF4-FFF2-40B4-BE49-F238E27FC236}">
                    <a16:creationId xmlns:a16="http://schemas.microsoft.com/office/drawing/2014/main" id="{17FDC3E4-1655-65C6-84A1-B7276A642FBE}"/>
                  </a:ext>
                </a:extLst>
              </p:cNvPr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7648" y="3803775"/>
                <a:ext cx="411216" cy="411216"/>
              </a:xfrm>
              <a:prstGeom prst="rect">
                <a:avLst/>
              </a:prstGeom>
            </p:spPr>
          </p:pic>
        </p:grpSp>
        <p:grpSp>
          <p:nvGrpSpPr>
            <p:cNvPr id="185" name="Группа 184">
              <a:extLst>
                <a:ext uri="{FF2B5EF4-FFF2-40B4-BE49-F238E27FC236}">
                  <a16:creationId xmlns:a16="http://schemas.microsoft.com/office/drawing/2014/main" id="{96C3E25E-50D1-B2AE-BA15-F815548220CF}"/>
                </a:ext>
              </a:extLst>
            </p:cNvPr>
            <p:cNvGrpSpPr/>
            <p:nvPr/>
          </p:nvGrpSpPr>
          <p:grpSpPr>
            <a:xfrm>
              <a:off x="916057" y="5014840"/>
              <a:ext cx="4895745" cy="1015663"/>
              <a:chOff x="916057" y="5014840"/>
              <a:chExt cx="4895745" cy="1015663"/>
            </a:xfrm>
          </p:grpSpPr>
          <p:sp>
            <p:nvSpPr>
              <p:cNvPr id="113" name="-Concpt_Shape113">
                <a:extLst>
                  <a:ext uri="{FF2B5EF4-FFF2-40B4-BE49-F238E27FC236}">
                    <a16:creationId xmlns:a16="http://schemas.microsoft.com/office/drawing/2014/main" id="{AA1D6BB5-0E81-CCF9-3C62-080623AF8154}"/>
                  </a:ext>
                </a:extLst>
              </p:cNvPr>
              <p:cNvSpPr/>
              <p:nvPr/>
            </p:nvSpPr>
            <p:spPr>
              <a:xfrm>
                <a:off x="948777" y="5030877"/>
                <a:ext cx="654400" cy="654400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2">
                      <a:lumMod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23" name="Shape 152323232323">
                <a:extLst>
                  <a:ext uri="{FF2B5EF4-FFF2-40B4-BE49-F238E27FC236}">
                    <a16:creationId xmlns:a16="http://schemas.microsoft.com/office/drawing/2014/main" id="{732235B0-FC6B-85EC-9C0E-D5A9FF5487A2}"/>
                  </a:ext>
                </a:extLst>
              </p:cNvPr>
              <p:cNvSpPr/>
              <p:nvPr/>
            </p:nvSpPr>
            <p:spPr>
              <a:xfrm>
                <a:off x="1660768" y="5014840"/>
                <a:ext cx="4151034" cy="1015663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2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Возможность изменения стадий производства в соответствии с потребностями заказчика.</a:t>
                </a:r>
              </a:p>
            </p:txBody>
          </p:sp>
          <p:sp>
            <p:nvSpPr>
              <p:cNvPr id="24" name="Shape 16-Concept2424242424">
                <a:extLst>
                  <a:ext uri="{FF2B5EF4-FFF2-40B4-BE49-F238E27FC236}">
                    <a16:creationId xmlns:a16="http://schemas.microsoft.com/office/drawing/2014/main" id="{5B902D0B-66FF-8D99-007B-7BBF9DDB8B58}"/>
                  </a:ext>
                </a:extLst>
              </p:cNvPr>
              <p:cNvSpPr/>
              <p:nvPr/>
            </p:nvSpPr>
            <p:spPr>
              <a:xfrm>
                <a:off x="916057" y="5096317"/>
                <a:ext cx="654400" cy="654399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28" name="-Icon172828282828" descr=" Возможность изменения стадий производства в соответствии с потребностями заказчика.">
                <a:extLst>
                  <a:ext uri="{FF2B5EF4-FFF2-40B4-BE49-F238E27FC236}">
                    <a16:creationId xmlns:a16="http://schemas.microsoft.com/office/drawing/2014/main" id="{D81A0964-DC03-949B-C22C-EE6441F33943}"/>
                  </a:ext>
                </a:extLst>
              </p:cNvPr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7648" y="5217907"/>
                <a:ext cx="413635" cy="411216"/>
              </a:xfrm>
              <a:prstGeom prst="rect">
                <a:avLst/>
              </a:prstGeom>
            </p:spPr>
          </p:pic>
        </p:grpSp>
      </p:grpSp>
      <p:grpSp>
        <p:nvGrpSpPr>
          <p:cNvPr id="122" name="Group 63">
            <a:extLst>
              <a:ext uri="{FF2B5EF4-FFF2-40B4-BE49-F238E27FC236}">
                <a16:creationId xmlns:a16="http://schemas.microsoft.com/office/drawing/2014/main" id="{94D7E42B-F2A1-1AEC-0690-0BAE31F1FF49}"/>
              </a:ext>
            </a:extLst>
          </p:cNvPr>
          <p:cNvGrpSpPr/>
          <p:nvPr/>
        </p:nvGrpSpPr>
        <p:grpSpPr>
          <a:xfrm>
            <a:off x="6229344" y="1002493"/>
            <a:ext cx="5496469" cy="5522401"/>
            <a:chOff x="6229344" y="678643"/>
            <a:chExt cx="5496469" cy="5522401"/>
          </a:xfrm>
        </p:grpSpPr>
        <p:grpSp>
          <p:nvGrpSpPr>
            <p:cNvPr id="117" name="Group 60">
              <a:extLst>
                <a:ext uri="{FF2B5EF4-FFF2-40B4-BE49-F238E27FC236}">
                  <a16:creationId xmlns:a16="http://schemas.microsoft.com/office/drawing/2014/main" id="{9660C7B5-CE1B-B44B-3E5D-7352B2AADB08}"/>
                </a:ext>
              </a:extLst>
            </p:cNvPr>
            <p:cNvGrpSpPr/>
            <p:nvPr/>
          </p:nvGrpSpPr>
          <p:grpSpPr>
            <a:xfrm>
              <a:off x="6229344" y="678643"/>
              <a:ext cx="5496469" cy="5522401"/>
              <a:chOff x="6229344" y="678643"/>
              <a:chExt cx="5496469" cy="5522401"/>
            </a:xfrm>
          </p:grpSpPr>
          <p:sp>
            <p:nvSpPr>
              <p:cNvPr id="29" name="Shape 202929292929">
                <a:extLst>
                  <a:ext uri="{FF2B5EF4-FFF2-40B4-BE49-F238E27FC236}">
                    <a16:creationId xmlns:a16="http://schemas.microsoft.com/office/drawing/2014/main" id="{1D34AC16-AD30-3F5E-E4FD-CDBC122CAE47}"/>
                  </a:ext>
                </a:extLst>
              </p:cNvPr>
              <p:cNvSpPr/>
              <p:nvPr/>
            </p:nvSpPr>
            <p:spPr>
              <a:xfrm rot="5400000" flipH="1">
                <a:off x="6368373" y="843604"/>
                <a:ext cx="5522401" cy="5192479"/>
              </a:xfrm>
              <a:prstGeom prst="roundRect">
                <a:avLst>
                  <a:gd name="adj" fmla="val 2652"/>
                </a:avLst>
              </a:prstGeom>
              <a:solidFill>
                <a:schemeClr val="accent1">
                  <a:lumMod val="100000"/>
                  <a:alpha val="0"/>
                </a:schemeClr>
              </a:solidFill>
              <a:ln w="19050" cap="flat" cmpd="sng" algn="ctr">
                <a:solidFill>
                  <a:schemeClr val="accent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30" name="-SubtitleGroup213030303030">
                <a:extLst>
                  <a:ext uri="{FF2B5EF4-FFF2-40B4-BE49-F238E27FC236}">
                    <a16:creationId xmlns:a16="http://schemas.microsoft.com/office/drawing/2014/main" id="{1ED4AC72-6FE8-EAB8-5309-7EBB74F0FA0C}"/>
                  </a:ext>
                </a:extLst>
              </p:cNvPr>
              <p:cNvSpPr/>
              <p:nvPr/>
            </p:nvSpPr>
            <p:spPr>
              <a:xfrm>
                <a:off x="6830312" y="788194"/>
                <a:ext cx="4635860" cy="1015663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>
                <a:spAutoFit/>
              </a:bodyPr>
              <a:lstStyle/>
              <a:p>
                <a:pPr algn="just"/>
                <a:r>
                  <a:rPr lang="ru-RU" sz="20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4. ИС должна позволять сотрудникам АО «СМК» управлять запасами, включая следующие функции:</a:t>
                </a:r>
              </a:p>
            </p:txBody>
          </p:sp>
          <p:sp>
            <p:nvSpPr>
              <p:cNvPr id="116" name="-Concpt_Shape116">
                <a:extLst>
                  <a:ext uri="{FF2B5EF4-FFF2-40B4-BE49-F238E27FC236}">
                    <a16:creationId xmlns:a16="http://schemas.microsoft.com/office/drawing/2014/main" id="{36C48C46-BAA2-C873-F323-D353CFD4E50A}"/>
                  </a:ext>
                </a:extLst>
              </p:cNvPr>
              <p:cNvSpPr/>
              <p:nvPr/>
            </p:nvSpPr>
            <p:spPr>
              <a:xfrm>
                <a:off x="6259393" y="1903620"/>
                <a:ext cx="600969" cy="600969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2">
                      <a:lumMod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31" name="Shape 223131313131">
                <a:extLst>
                  <a:ext uri="{FF2B5EF4-FFF2-40B4-BE49-F238E27FC236}">
                    <a16:creationId xmlns:a16="http://schemas.microsoft.com/office/drawing/2014/main" id="{D8767A12-135A-D0C4-9D5B-848796825721}"/>
                  </a:ext>
                </a:extLst>
              </p:cNvPr>
              <p:cNvSpPr/>
              <p:nvPr/>
            </p:nvSpPr>
            <p:spPr>
              <a:xfrm>
                <a:off x="6908209" y="1936417"/>
                <a:ext cx="4635860" cy="738664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21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Просмотр уровня запасов и оценка текущих потребностей.</a:t>
                </a:r>
              </a:p>
            </p:txBody>
          </p:sp>
          <p:sp>
            <p:nvSpPr>
              <p:cNvPr id="32" name="Shape 23-Concept3232323232">
                <a:extLst>
                  <a:ext uri="{FF2B5EF4-FFF2-40B4-BE49-F238E27FC236}">
                    <a16:creationId xmlns:a16="http://schemas.microsoft.com/office/drawing/2014/main" id="{1FBD833D-1788-0A0F-AB7A-AA3816337146}"/>
                  </a:ext>
                </a:extLst>
              </p:cNvPr>
              <p:cNvSpPr/>
              <p:nvPr/>
            </p:nvSpPr>
            <p:spPr>
              <a:xfrm>
                <a:off x="6229344" y="1963717"/>
                <a:ext cx="600969" cy="600969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36" name="-Icon243636363636" descr=" Просмотр уровня запасов и оценка текущих потребностей.">
                <a:extLst>
                  <a:ext uri="{FF2B5EF4-FFF2-40B4-BE49-F238E27FC236}">
                    <a16:creationId xmlns:a16="http://schemas.microsoft.com/office/drawing/2014/main" id="{B8CD88A2-19C4-4CEA-0775-CCF26EF1056B}"/>
                  </a:ext>
                </a:extLst>
              </p:cNvPr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59018" y="2093389"/>
                <a:ext cx="341621" cy="341621"/>
              </a:xfrm>
              <a:prstGeom prst="rect">
                <a:avLst/>
              </a:prstGeom>
            </p:spPr>
          </p:pic>
        </p:grpSp>
        <p:grpSp>
          <p:nvGrpSpPr>
            <p:cNvPr id="119" name="Group 61">
              <a:extLst>
                <a:ext uri="{FF2B5EF4-FFF2-40B4-BE49-F238E27FC236}">
                  <a16:creationId xmlns:a16="http://schemas.microsoft.com/office/drawing/2014/main" id="{8DF8FF47-6DF8-65E0-C421-862667CCD6EF}"/>
                </a:ext>
              </a:extLst>
            </p:cNvPr>
            <p:cNvGrpSpPr/>
            <p:nvPr/>
          </p:nvGrpSpPr>
          <p:grpSpPr>
            <a:xfrm>
              <a:off x="6229344" y="3236001"/>
              <a:ext cx="5314725" cy="1076299"/>
              <a:chOff x="6229344" y="3236001"/>
              <a:chExt cx="5314725" cy="1076299"/>
            </a:xfrm>
          </p:grpSpPr>
          <p:sp>
            <p:nvSpPr>
              <p:cNvPr id="118" name="-Concpt_Shape118">
                <a:extLst>
                  <a:ext uri="{FF2B5EF4-FFF2-40B4-BE49-F238E27FC236}">
                    <a16:creationId xmlns:a16="http://schemas.microsoft.com/office/drawing/2014/main" id="{DCB5C3B8-6AE8-90CB-D71E-38E055404E24}"/>
                  </a:ext>
                </a:extLst>
              </p:cNvPr>
              <p:cNvSpPr/>
              <p:nvPr/>
            </p:nvSpPr>
            <p:spPr>
              <a:xfrm>
                <a:off x="6259393" y="3236001"/>
                <a:ext cx="600968" cy="600968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2">
                      <a:lumMod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37" name="Shape 263737373737">
                <a:extLst>
                  <a:ext uri="{FF2B5EF4-FFF2-40B4-BE49-F238E27FC236}">
                    <a16:creationId xmlns:a16="http://schemas.microsoft.com/office/drawing/2014/main" id="{99A5F9CB-F79B-0F39-47D6-D30790608D8A}"/>
                  </a:ext>
                </a:extLst>
              </p:cNvPr>
              <p:cNvSpPr/>
              <p:nvPr/>
            </p:nvSpPr>
            <p:spPr>
              <a:xfrm>
                <a:off x="6908209" y="3250471"/>
                <a:ext cx="4635860" cy="1061829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21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Возможность редактирования и удаления информации о заказах и производственных операциях;</a:t>
                </a:r>
              </a:p>
            </p:txBody>
          </p:sp>
          <p:sp>
            <p:nvSpPr>
              <p:cNvPr id="38" name="Shape 27-Concept3838383838">
                <a:extLst>
                  <a:ext uri="{FF2B5EF4-FFF2-40B4-BE49-F238E27FC236}">
                    <a16:creationId xmlns:a16="http://schemas.microsoft.com/office/drawing/2014/main" id="{89E6EB69-1AD4-BFBA-8A8B-8890AC27D4E8}"/>
                  </a:ext>
                </a:extLst>
              </p:cNvPr>
              <p:cNvSpPr/>
              <p:nvPr/>
            </p:nvSpPr>
            <p:spPr>
              <a:xfrm>
                <a:off x="6229344" y="3296098"/>
                <a:ext cx="600968" cy="600968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42" name="-Icon284242424242" descr=" Возможность редактирования и удаления информации о заказах и производственных операциях;">
                <a:extLst>
                  <a:ext uri="{FF2B5EF4-FFF2-40B4-BE49-F238E27FC236}">
                    <a16:creationId xmlns:a16="http://schemas.microsoft.com/office/drawing/2014/main" id="{FCE01012-2ED8-5353-E13A-7BDB386776B9}"/>
                  </a:ext>
                </a:extLst>
              </p:cNvPr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59018" y="3425772"/>
                <a:ext cx="341620" cy="341620"/>
              </a:xfrm>
              <a:prstGeom prst="rect">
                <a:avLst/>
              </a:prstGeom>
            </p:spPr>
          </p:pic>
        </p:grpSp>
        <p:grpSp>
          <p:nvGrpSpPr>
            <p:cNvPr id="121" name="Group 62">
              <a:extLst>
                <a:ext uri="{FF2B5EF4-FFF2-40B4-BE49-F238E27FC236}">
                  <a16:creationId xmlns:a16="http://schemas.microsoft.com/office/drawing/2014/main" id="{557B648C-9E4F-1295-53E1-5548BB8662AE}"/>
                </a:ext>
              </a:extLst>
            </p:cNvPr>
            <p:cNvGrpSpPr/>
            <p:nvPr/>
          </p:nvGrpSpPr>
          <p:grpSpPr>
            <a:xfrm>
              <a:off x="6229344" y="4564519"/>
              <a:ext cx="4629156" cy="738664"/>
              <a:chOff x="6229344" y="4564519"/>
              <a:chExt cx="4629156" cy="738664"/>
            </a:xfrm>
          </p:grpSpPr>
          <p:sp>
            <p:nvSpPr>
              <p:cNvPr id="120" name="-Concpt_Shape120">
                <a:extLst>
                  <a:ext uri="{FF2B5EF4-FFF2-40B4-BE49-F238E27FC236}">
                    <a16:creationId xmlns:a16="http://schemas.microsoft.com/office/drawing/2014/main" id="{A095C5DE-EDCA-C365-6BCB-910EFB5862B6}"/>
                  </a:ext>
                </a:extLst>
              </p:cNvPr>
              <p:cNvSpPr/>
              <p:nvPr/>
            </p:nvSpPr>
            <p:spPr>
              <a:xfrm>
                <a:off x="6259393" y="4578677"/>
                <a:ext cx="600968" cy="600968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2">
                      <a:lumMod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43" name="Shape 304343434343">
                <a:extLst>
                  <a:ext uri="{FF2B5EF4-FFF2-40B4-BE49-F238E27FC236}">
                    <a16:creationId xmlns:a16="http://schemas.microsoft.com/office/drawing/2014/main" id="{76B608A1-DF7C-CA18-51E9-79CCD1D5FEA2}"/>
                  </a:ext>
                </a:extLst>
              </p:cNvPr>
              <p:cNvSpPr/>
              <p:nvPr/>
            </p:nvSpPr>
            <p:spPr>
              <a:xfrm>
                <a:off x="6908209" y="4564519"/>
                <a:ext cx="3950291" cy="738664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>
                <a:spAutoFit/>
              </a:bodyPr>
              <a:lstStyle/>
              <a:p>
                <a:pPr algn="just"/>
                <a:r>
                  <a:rPr lang="ru-RU" sz="21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Защита данных от несанкционированного доступа.</a:t>
                </a:r>
              </a:p>
            </p:txBody>
          </p:sp>
          <p:sp>
            <p:nvSpPr>
              <p:cNvPr id="44" name="Shape 31-Concept4444444444">
                <a:extLst>
                  <a:ext uri="{FF2B5EF4-FFF2-40B4-BE49-F238E27FC236}">
                    <a16:creationId xmlns:a16="http://schemas.microsoft.com/office/drawing/2014/main" id="{5DA9CD60-9B50-A7FB-F64E-8596B8A630EF}"/>
                  </a:ext>
                </a:extLst>
              </p:cNvPr>
              <p:cNvSpPr/>
              <p:nvPr/>
            </p:nvSpPr>
            <p:spPr>
              <a:xfrm>
                <a:off x="6229344" y="4638774"/>
                <a:ext cx="600968" cy="600968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48" name="-Icon324848484848" descr=" Защита данных от несанкционированного доступа.">
                <a:extLst>
                  <a:ext uri="{FF2B5EF4-FFF2-40B4-BE49-F238E27FC236}">
                    <a16:creationId xmlns:a16="http://schemas.microsoft.com/office/drawing/2014/main" id="{0329D592-2A7B-1FA2-B329-310DBF59835D}"/>
                  </a:ext>
                </a:extLst>
              </p:cNvPr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59018" y="4768449"/>
                <a:ext cx="341620" cy="341620"/>
              </a:xfrm>
              <a:prstGeom prst="rect">
                <a:avLst/>
              </a:prstGeom>
            </p:spPr>
          </p:pic>
        </p:grp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C71C0CEF-8190-294C-7697-4222877D2759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 НА РАЗРАБОТКУ ИС</a:t>
            </a:r>
          </a:p>
        </p:txBody>
      </p:sp>
      <p:grpSp>
        <p:nvGrpSpPr>
          <p:cNvPr id="3" name="Group 16">
            <a:extLst>
              <a:ext uri="{FF2B5EF4-FFF2-40B4-BE49-F238E27FC236}">
                <a16:creationId xmlns:a16="http://schemas.microsoft.com/office/drawing/2014/main" id="{81ED56B3-21E0-A9C3-1901-F89104CC5B0B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4" name="-Concpt_Shape57">
              <a:extLst>
                <a:ext uri="{FF2B5EF4-FFF2-40B4-BE49-F238E27FC236}">
                  <a16:creationId xmlns:a16="http://schemas.microsoft.com/office/drawing/2014/main" id="{ABDED904-DEF4-316B-1649-BAA5E694CAC4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-Concpt_Shape56">
              <a:extLst>
                <a:ext uri="{FF2B5EF4-FFF2-40B4-BE49-F238E27FC236}">
                  <a16:creationId xmlns:a16="http://schemas.microsoft.com/office/drawing/2014/main" id="{52C31DAA-FF2D-CEE9-1E83-73A2DBA58CC4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-Concept_Shape1414141414">
              <a:extLst>
                <a:ext uri="{FF2B5EF4-FFF2-40B4-BE49-F238E27FC236}">
                  <a16:creationId xmlns:a16="http://schemas.microsoft.com/office/drawing/2014/main" id="{4CDD0030-6F4B-F31D-B24E-4D66CFAC86F9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283C7FF-ACB5-B927-622A-6C8FEC427330}"/>
              </a:ext>
            </a:extLst>
          </p:cNvPr>
          <p:cNvSpPr txBox="1"/>
          <p:nvPr/>
        </p:nvSpPr>
        <p:spPr>
          <a:xfrm>
            <a:off x="11580775" y="6304107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10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3531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18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18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2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2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3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3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91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91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66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66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4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4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animBg="1" autoUpdateAnimBg="0"/>
      <p:bldP spid="126" grpId="0" animBg="1" autoUpdateAnimBg="0"/>
      <p:bldP spid="125" grpId="0" animBg="1" autoUpdateAnimBg="0"/>
      <p:bldP spid="124" grpId="0" animBg="1" autoUpdateAnimBg="0"/>
      <p:bldP spid="2" grpId="0" autoUpdateAnimBg="0"/>
      <p:bldP spid="10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56">
            <a:extLst>
              <a:ext uri="{FF2B5EF4-FFF2-40B4-BE49-F238E27FC236}">
                <a16:creationId xmlns:a16="http://schemas.microsoft.com/office/drawing/2014/main" id="{B563FC68-D9EE-5AB4-1F2C-C289CF0374CA}"/>
              </a:ext>
            </a:extLst>
          </p:cNvPr>
          <p:cNvSpPr/>
          <p:nvPr/>
        </p:nvSpPr>
        <p:spPr>
          <a:xfrm rot="10800000" flipH="1">
            <a:off x="4102223" y="5026054"/>
            <a:ext cx="8083429" cy="1831943"/>
          </a:xfrm>
          <a:custGeom>
            <a:avLst/>
            <a:gdLst>
              <a:gd name="connsiteX0" fmla="*/ 0 w 7211377"/>
              <a:gd name="connsiteY0" fmla="*/ 0 h 1634311"/>
              <a:gd name="connsiteX1" fmla="*/ 1520190 w 7211377"/>
              <a:gd name="connsiteY1" fmla="*/ 1071563 h 1634311"/>
              <a:gd name="connsiteX2" fmla="*/ 3642360 w 7211377"/>
              <a:gd name="connsiteY2" fmla="*/ 1307783 h 1634311"/>
              <a:gd name="connsiteX3" fmla="*/ 6280785 w 7211377"/>
              <a:gd name="connsiteY3" fmla="*/ 970598 h 1634311"/>
              <a:gd name="connsiteX4" fmla="*/ 7211378 w 7211377"/>
              <a:gd name="connsiteY4" fmla="*/ 0 h 1634311"/>
              <a:gd name="connsiteX5" fmla="*/ 0 w 7211377"/>
              <a:gd name="connsiteY5" fmla="*/ 0 h 1634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11377" h="1634311">
                <a:moveTo>
                  <a:pt x="0" y="0"/>
                </a:moveTo>
                <a:cubicBezTo>
                  <a:pt x="0" y="0"/>
                  <a:pt x="688658" y="1185863"/>
                  <a:pt x="1520190" y="1071563"/>
                </a:cubicBezTo>
                <a:cubicBezTo>
                  <a:pt x="2351723" y="957263"/>
                  <a:pt x="2796540" y="784860"/>
                  <a:pt x="3642360" y="1307783"/>
                </a:cubicBezTo>
                <a:cubicBezTo>
                  <a:pt x="4488180" y="1830705"/>
                  <a:pt x="5370195" y="1730693"/>
                  <a:pt x="6280785" y="970598"/>
                </a:cubicBezTo>
                <a:cubicBezTo>
                  <a:pt x="7191375" y="210503"/>
                  <a:pt x="7211378" y="0"/>
                  <a:pt x="721137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3" name="-Concpt_Shape73PR">
            <a:extLst>
              <a:ext uri="{FF2B5EF4-FFF2-40B4-BE49-F238E27FC236}">
                <a16:creationId xmlns:a16="http://schemas.microsoft.com/office/drawing/2014/main" id="{C3F1B7F4-906A-80FD-3852-ED2EB6CDA987}"/>
              </a:ext>
            </a:extLst>
          </p:cNvPr>
          <p:cNvSpPr/>
          <p:nvPr/>
        </p:nvSpPr>
        <p:spPr>
          <a:xfrm rot="13500000">
            <a:off x="11399521" y="-1584960"/>
            <a:ext cx="1584960" cy="316992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bg1">
                  <a:lumMod val="90000"/>
                </a:schemeClr>
              </a:gs>
              <a:gs pos="100000">
                <a:schemeClr val="bg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5" name="-Concpt_Shape75">
            <a:extLst>
              <a:ext uri="{FF2B5EF4-FFF2-40B4-BE49-F238E27FC236}">
                <a16:creationId xmlns:a16="http://schemas.microsoft.com/office/drawing/2014/main" id="{A139FC9E-262A-E9DC-F2FA-13ADA14E7EAD}"/>
              </a:ext>
            </a:extLst>
          </p:cNvPr>
          <p:cNvSpPr/>
          <p:nvPr/>
        </p:nvSpPr>
        <p:spPr>
          <a:xfrm rot="13500000">
            <a:off x="11399520" y="0"/>
            <a:ext cx="792480" cy="158496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softEdge rad="140335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4" name="-Concpt_Shape74">
            <a:extLst>
              <a:ext uri="{FF2B5EF4-FFF2-40B4-BE49-F238E27FC236}">
                <a16:creationId xmlns:a16="http://schemas.microsoft.com/office/drawing/2014/main" id="{25C4E4AA-B1C6-27BC-D335-DA64940CD80C}"/>
              </a:ext>
            </a:extLst>
          </p:cNvPr>
          <p:cNvSpPr/>
          <p:nvPr/>
        </p:nvSpPr>
        <p:spPr>
          <a:xfrm rot="13500000">
            <a:off x="11082527" y="633984"/>
            <a:ext cx="792481" cy="158496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softEdge rad="140335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6" name="Group 54">
            <a:extLst>
              <a:ext uri="{FF2B5EF4-FFF2-40B4-BE49-F238E27FC236}">
                <a16:creationId xmlns:a16="http://schemas.microsoft.com/office/drawing/2014/main" id="{3457AEB7-34C3-9684-1E3F-CA026FD4E7A5}"/>
              </a:ext>
            </a:extLst>
          </p:cNvPr>
          <p:cNvGrpSpPr/>
          <p:nvPr/>
        </p:nvGrpSpPr>
        <p:grpSpPr>
          <a:xfrm>
            <a:off x="487679" y="2192147"/>
            <a:ext cx="10825595" cy="4105140"/>
            <a:chOff x="460648" y="2360363"/>
            <a:chExt cx="10092319" cy="3827079"/>
          </a:xfrm>
        </p:grpSpPr>
        <p:grpSp>
          <p:nvGrpSpPr>
            <p:cNvPr id="43" name="Group 49">
              <a:extLst>
                <a:ext uri="{FF2B5EF4-FFF2-40B4-BE49-F238E27FC236}">
                  <a16:creationId xmlns:a16="http://schemas.microsoft.com/office/drawing/2014/main" id="{2C14D170-C0CC-2971-E741-3AAA335F5DF7}"/>
                </a:ext>
              </a:extLst>
            </p:cNvPr>
            <p:cNvGrpSpPr/>
            <p:nvPr/>
          </p:nvGrpSpPr>
          <p:grpSpPr>
            <a:xfrm>
              <a:off x="460648" y="2360363"/>
              <a:ext cx="10092319" cy="2013446"/>
              <a:chOff x="460648" y="2360363"/>
              <a:chExt cx="10092319" cy="2013446"/>
            </a:xfrm>
          </p:grpSpPr>
          <p:sp>
            <p:nvSpPr>
              <p:cNvPr id="3" name="Shape 3333">
                <a:extLst>
                  <a:ext uri="{FF2B5EF4-FFF2-40B4-BE49-F238E27FC236}">
                    <a16:creationId xmlns:a16="http://schemas.microsoft.com/office/drawing/2014/main" id="{8966557D-F495-8584-E8D2-5DB2125251EA}"/>
                  </a:ext>
                </a:extLst>
              </p:cNvPr>
              <p:cNvSpPr/>
              <p:nvPr/>
            </p:nvSpPr>
            <p:spPr>
              <a:xfrm>
                <a:off x="487679" y="2844731"/>
                <a:ext cx="3178044" cy="1529078"/>
              </a:xfrm>
              <a:prstGeom prst="roundRect">
                <a:avLst>
                  <a:gd name="adj" fmla="val 8851"/>
                </a:avLst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" name="-SubtitleGroup4444">
                <a:extLst>
                  <a:ext uri="{FF2B5EF4-FFF2-40B4-BE49-F238E27FC236}">
                    <a16:creationId xmlns:a16="http://schemas.microsoft.com/office/drawing/2014/main" id="{1DAD08DF-F061-F1DB-B8ED-F97ACA13BFE8}"/>
                  </a:ext>
                </a:extLst>
              </p:cNvPr>
              <p:cNvSpPr/>
              <p:nvPr/>
            </p:nvSpPr>
            <p:spPr>
              <a:xfrm>
                <a:off x="487679" y="2360363"/>
                <a:ext cx="10065288" cy="373009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r>
                  <a:rPr lang="ru-RU" sz="20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Входные документы в информационной системе «учет производства продукции»:</a:t>
                </a:r>
              </a:p>
            </p:txBody>
          </p:sp>
          <p:sp>
            <p:nvSpPr>
              <p:cNvPr id="38" name="-Concpt_Shape38">
                <a:extLst>
                  <a:ext uri="{FF2B5EF4-FFF2-40B4-BE49-F238E27FC236}">
                    <a16:creationId xmlns:a16="http://schemas.microsoft.com/office/drawing/2014/main" id="{A36482E6-6755-F5AB-F12B-A8C466146D58}"/>
                  </a:ext>
                </a:extLst>
              </p:cNvPr>
              <p:cNvSpPr/>
              <p:nvPr/>
            </p:nvSpPr>
            <p:spPr>
              <a:xfrm>
                <a:off x="487679" y="2790668"/>
                <a:ext cx="567665" cy="567664"/>
              </a:xfrm>
              <a:prstGeom prst="roundRect">
                <a:avLst>
                  <a:gd name="adj" fmla="val 26827"/>
                </a:avLst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alpha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" name="Shape 5555">
                <a:extLst>
                  <a:ext uri="{FF2B5EF4-FFF2-40B4-BE49-F238E27FC236}">
                    <a16:creationId xmlns:a16="http://schemas.microsoft.com/office/drawing/2014/main" id="{B9026D8C-63DA-248A-8346-465F3EA3ABB2}"/>
                  </a:ext>
                </a:extLst>
              </p:cNvPr>
              <p:cNvSpPr/>
              <p:nvPr/>
            </p:nvSpPr>
            <p:spPr>
              <a:xfrm>
                <a:off x="691932" y="3434895"/>
                <a:ext cx="2875894" cy="774709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r>
                  <a:rPr lang="ru-RU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Данные о заказах от клиентов;</a:t>
                </a:r>
              </a:p>
            </p:txBody>
          </p:sp>
          <p:sp>
            <p:nvSpPr>
              <p:cNvPr id="6" name="Shape 6-Concept666">
                <a:extLst>
                  <a:ext uri="{FF2B5EF4-FFF2-40B4-BE49-F238E27FC236}">
                    <a16:creationId xmlns:a16="http://schemas.microsoft.com/office/drawing/2014/main" id="{19752798-5A4E-C646-D8BD-511D71B71491}"/>
                  </a:ext>
                </a:extLst>
              </p:cNvPr>
              <p:cNvSpPr/>
              <p:nvPr/>
            </p:nvSpPr>
            <p:spPr>
              <a:xfrm>
                <a:off x="487679" y="2844731"/>
                <a:ext cx="540633" cy="540633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9" name="-Concpt_Shape39">
                <a:extLst>
                  <a:ext uri="{FF2B5EF4-FFF2-40B4-BE49-F238E27FC236}">
                    <a16:creationId xmlns:a16="http://schemas.microsoft.com/office/drawing/2014/main" id="{13DD1C4D-D133-1D61-6449-C4C500646E3A}"/>
                  </a:ext>
                </a:extLst>
              </p:cNvPr>
              <p:cNvSpPr/>
              <p:nvPr/>
            </p:nvSpPr>
            <p:spPr>
              <a:xfrm rot="13500000">
                <a:off x="487679" y="3277238"/>
                <a:ext cx="54063" cy="108126"/>
              </a:xfrm>
              <a:prstGeom prst="roundRect">
                <a:avLst>
                  <a:gd name="adj" fmla="val 50000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12" name="-Icon7121212" descr=" Данные о заказах от клиентов;">
                <a:extLst>
                  <a:ext uri="{FF2B5EF4-FFF2-40B4-BE49-F238E27FC236}">
                    <a16:creationId xmlns:a16="http://schemas.microsoft.com/office/drawing/2014/main" id="{A1F8C2CA-BBFE-1991-5C08-6111E857910A}"/>
                  </a:ext>
                </a:extLst>
              </p:cNvPr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132" y="2945183"/>
                <a:ext cx="337742" cy="339728"/>
              </a:xfrm>
              <a:prstGeom prst="rect">
                <a:avLst/>
              </a:prstGeom>
            </p:spPr>
          </p:pic>
        </p:grpSp>
        <p:grpSp>
          <p:nvGrpSpPr>
            <p:cNvPr id="46" name="Group 50">
              <a:extLst>
                <a:ext uri="{FF2B5EF4-FFF2-40B4-BE49-F238E27FC236}">
                  <a16:creationId xmlns:a16="http://schemas.microsoft.com/office/drawing/2014/main" id="{0BE54362-9FC3-2B2B-87F7-8432F3C09D18}"/>
                </a:ext>
              </a:extLst>
            </p:cNvPr>
            <p:cNvGrpSpPr/>
            <p:nvPr/>
          </p:nvGrpSpPr>
          <p:grpSpPr>
            <a:xfrm>
              <a:off x="3905956" y="2790666"/>
              <a:ext cx="3205075" cy="1583141"/>
              <a:chOff x="3905956" y="2790666"/>
              <a:chExt cx="3205075" cy="1583141"/>
            </a:xfrm>
          </p:grpSpPr>
          <p:sp>
            <p:nvSpPr>
              <p:cNvPr id="13" name="Shape 9131313">
                <a:extLst>
                  <a:ext uri="{FF2B5EF4-FFF2-40B4-BE49-F238E27FC236}">
                    <a16:creationId xmlns:a16="http://schemas.microsoft.com/office/drawing/2014/main" id="{5AEFB62F-4FEB-4DFE-1E28-6B430B0F398C}"/>
                  </a:ext>
                </a:extLst>
              </p:cNvPr>
              <p:cNvSpPr/>
              <p:nvPr/>
            </p:nvSpPr>
            <p:spPr>
              <a:xfrm>
                <a:off x="3932987" y="2844729"/>
                <a:ext cx="3178044" cy="1529078"/>
              </a:xfrm>
              <a:prstGeom prst="roundRect">
                <a:avLst>
                  <a:gd name="adj" fmla="val 8851"/>
                </a:avLst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4" name="-Concpt_Shape44">
                <a:extLst>
                  <a:ext uri="{FF2B5EF4-FFF2-40B4-BE49-F238E27FC236}">
                    <a16:creationId xmlns:a16="http://schemas.microsoft.com/office/drawing/2014/main" id="{65DD8BDD-F344-946C-1DA4-4E36ACD942BA}"/>
                  </a:ext>
                </a:extLst>
              </p:cNvPr>
              <p:cNvSpPr/>
              <p:nvPr/>
            </p:nvSpPr>
            <p:spPr>
              <a:xfrm>
                <a:off x="3932987" y="2790666"/>
                <a:ext cx="567665" cy="567664"/>
              </a:xfrm>
              <a:prstGeom prst="roundRect">
                <a:avLst>
                  <a:gd name="adj" fmla="val 26827"/>
                </a:avLst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alpha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4" name="Shape 10141414">
                <a:extLst>
                  <a:ext uri="{FF2B5EF4-FFF2-40B4-BE49-F238E27FC236}">
                    <a16:creationId xmlns:a16="http://schemas.microsoft.com/office/drawing/2014/main" id="{93DBA34A-4B2A-9F18-B27E-0DB2A7862D17}"/>
                  </a:ext>
                </a:extLst>
              </p:cNvPr>
              <p:cNvSpPr/>
              <p:nvPr/>
            </p:nvSpPr>
            <p:spPr>
              <a:xfrm>
                <a:off x="4196883" y="3434895"/>
                <a:ext cx="2914148" cy="430394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>
                <a:spAutoFit/>
              </a:bodyPr>
              <a:lstStyle/>
              <a:p>
                <a:r>
                  <a:rPr lang="ru-RU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Данные о продукции</a:t>
                </a: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;</a:t>
                </a:r>
                <a:endParaRPr lang="ru-RU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Shape 11-Concept151515">
                <a:extLst>
                  <a:ext uri="{FF2B5EF4-FFF2-40B4-BE49-F238E27FC236}">
                    <a16:creationId xmlns:a16="http://schemas.microsoft.com/office/drawing/2014/main" id="{523A9261-5750-EB54-A0A0-1E1F233F6F3B}"/>
                  </a:ext>
                </a:extLst>
              </p:cNvPr>
              <p:cNvSpPr/>
              <p:nvPr/>
            </p:nvSpPr>
            <p:spPr>
              <a:xfrm>
                <a:off x="3932987" y="2844729"/>
                <a:ext cx="540633" cy="540633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5" name="-Concpt_Shape45">
                <a:extLst>
                  <a:ext uri="{FF2B5EF4-FFF2-40B4-BE49-F238E27FC236}">
                    <a16:creationId xmlns:a16="http://schemas.microsoft.com/office/drawing/2014/main" id="{56CBEAAB-15E1-2737-455E-DCD9D4479E7D}"/>
                  </a:ext>
                </a:extLst>
              </p:cNvPr>
              <p:cNvSpPr/>
              <p:nvPr/>
            </p:nvSpPr>
            <p:spPr>
              <a:xfrm rot="13500000">
                <a:off x="3932987" y="3277236"/>
                <a:ext cx="54063" cy="108126"/>
              </a:xfrm>
              <a:prstGeom prst="roundRect">
                <a:avLst>
                  <a:gd name="adj" fmla="val 50000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19" name="-Icon12191919" descr=" Данные о производимой продукции (номенклатура);">
                <a:extLst>
                  <a:ext uri="{FF2B5EF4-FFF2-40B4-BE49-F238E27FC236}">
                    <a16:creationId xmlns:a16="http://schemas.microsoft.com/office/drawing/2014/main" id="{317C88D5-452B-47D7-E403-E11278540BEC}"/>
                  </a:ext>
                </a:extLst>
              </p:cNvPr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3439" y="2945181"/>
                <a:ext cx="339727" cy="339727"/>
              </a:xfrm>
              <a:prstGeom prst="rect">
                <a:avLst/>
              </a:prstGeom>
            </p:spPr>
          </p:pic>
        </p:grpSp>
        <p:grpSp>
          <p:nvGrpSpPr>
            <p:cNvPr id="49" name="Group 51">
              <a:extLst>
                <a:ext uri="{FF2B5EF4-FFF2-40B4-BE49-F238E27FC236}">
                  <a16:creationId xmlns:a16="http://schemas.microsoft.com/office/drawing/2014/main" id="{BCDD2B40-0C4F-A5A2-A550-E02436DB311E}"/>
                </a:ext>
              </a:extLst>
            </p:cNvPr>
            <p:cNvGrpSpPr/>
            <p:nvPr/>
          </p:nvGrpSpPr>
          <p:grpSpPr>
            <a:xfrm>
              <a:off x="7347892" y="2790666"/>
              <a:ext cx="3205075" cy="1583141"/>
              <a:chOff x="7347892" y="2790666"/>
              <a:chExt cx="3205075" cy="1583141"/>
            </a:xfrm>
          </p:grpSpPr>
          <p:sp>
            <p:nvSpPr>
              <p:cNvPr id="20" name="Shape 14202020">
                <a:extLst>
                  <a:ext uri="{FF2B5EF4-FFF2-40B4-BE49-F238E27FC236}">
                    <a16:creationId xmlns:a16="http://schemas.microsoft.com/office/drawing/2014/main" id="{F60D9E32-117B-DA14-33AC-0996AC6C7220}"/>
                  </a:ext>
                </a:extLst>
              </p:cNvPr>
              <p:cNvSpPr/>
              <p:nvPr/>
            </p:nvSpPr>
            <p:spPr>
              <a:xfrm>
                <a:off x="7374923" y="2844729"/>
                <a:ext cx="3178044" cy="1529078"/>
              </a:xfrm>
              <a:prstGeom prst="roundRect">
                <a:avLst>
                  <a:gd name="adj" fmla="val 8851"/>
                </a:avLst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7" name="-Concpt_Shape47">
                <a:extLst>
                  <a:ext uri="{FF2B5EF4-FFF2-40B4-BE49-F238E27FC236}">
                    <a16:creationId xmlns:a16="http://schemas.microsoft.com/office/drawing/2014/main" id="{332416B8-6EE7-40BA-2B35-CA900859AD4E}"/>
                  </a:ext>
                </a:extLst>
              </p:cNvPr>
              <p:cNvSpPr/>
              <p:nvPr/>
            </p:nvSpPr>
            <p:spPr>
              <a:xfrm>
                <a:off x="7374923" y="2790666"/>
                <a:ext cx="567664" cy="567664"/>
              </a:xfrm>
              <a:prstGeom prst="roundRect">
                <a:avLst>
                  <a:gd name="adj" fmla="val 26827"/>
                </a:avLst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alpha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1" name="Shape 15212121">
                <a:extLst>
                  <a:ext uri="{FF2B5EF4-FFF2-40B4-BE49-F238E27FC236}">
                    <a16:creationId xmlns:a16="http://schemas.microsoft.com/office/drawing/2014/main" id="{6CCA3E93-FA80-F58F-1A04-280C6127722D}"/>
                  </a:ext>
                </a:extLst>
              </p:cNvPr>
              <p:cNvSpPr/>
              <p:nvPr/>
            </p:nvSpPr>
            <p:spPr>
              <a:xfrm>
                <a:off x="7638819" y="3434895"/>
                <a:ext cx="2844206" cy="774709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r>
                  <a:rPr lang="ru-RU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Данные о сырье для производства;</a:t>
                </a:r>
              </a:p>
            </p:txBody>
          </p:sp>
          <p:sp>
            <p:nvSpPr>
              <p:cNvPr id="22" name="Shape 16-Concept222222">
                <a:extLst>
                  <a:ext uri="{FF2B5EF4-FFF2-40B4-BE49-F238E27FC236}">
                    <a16:creationId xmlns:a16="http://schemas.microsoft.com/office/drawing/2014/main" id="{EE2EB50D-222B-B55E-A34D-64B4DC6156F8}"/>
                  </a:ext>
                </a:extLst>
              </p:cNvPr>
              <p:cNvSpPr/>
              <p:nvPr/>
            </p:nvSpPr>
            <p:spPr>
              <a:xfrm>
                <a:off x="7374923" y="2844729"/>
                <a:ext cx="540633" cy="540633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8" name="-Concpt_Shape48">
                <a:extLst>
                  <a:ext uri="{FF2B5EF4-FFF2-40B4-BE49-F238E27FC236}">
                    <a16:creationId xmlns:a16="http://schemas.microsoft.com/office/drawing/2014/main" id="{AF0F3CFC-2074-4B1A-3FAB-CC4E2A9580FC}"/>
                  </a:ext>
                </a:extLst>
              </p:cNvPr>
              <p:cNvSpPr/>
              <p:nvPr/>
            </p:nvSpPr>
            <p:spPr>
              <a:xfrm rot="13500000">
                <a:off x="7374923" y="3277236"/>
                <a:ext cx="54063" cy="108126"/>
              </a:xfrm>
              <a:prstGeom prst="roundRect">
                <a:avLst>
                  <a:gd name="adj" fmla="val 50000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26" name="-Icon17262626" descr=" Данные о сырье для производства;">
                <a:extLst>
                  <a:ext uri="{FF2B5EF4-FFF2-40B4-BE49-F238E27FC236}">
                    <a16:creationId xmlns:a16="http://schemas.microsoft.com/office/drawing/2014/main" id="{E63ED4B4-E81A-715E-A8B9-3A662F6FB92B}"/>
                  </a:ext>
                </a:extLst>
              </p:cNvPr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75375" y="2945181"/>
                <a:ext cx="337741" cy="339727"/>
              </a:xfrm>
              <a:prstGeom prst="rect">
                <a:avLst/>
              </a:prstGeom>
            </p:spPr>
          </p:pic>
        </p:grpSp>
        <p:grpSp>
          <p:nvGrpSpPr>
            <p:cNvPr id="52" name="Group 52">
              <a:extLst>
                <a:ext uri="{FF2B5EF4-FFF2-40B4-BE49-F238E27FC236}">
                  <a16:creationId xmlns:a16="http://schemas.microsoft.com/office/drawing/2014/main" id="{38C89484-F7EC-559D-6537-42DC1F151996}"/>
                </a:ext>
              </a:extLst>
            </p:cNvPr>
            <p:cNvGrpSpPr/>
            <p:nvPr/>
          </p:nvGrpSpPr>
          <p:grpSpPr>
            <a:xfrm>
              <a:off x="460648" y="4604301"/>
              <a:ext cx="3205075" cy="1583141"/>
              <a:chOff x="460648" y="4604301"/>
              <a:chExt cx="3205075" cy="1583141"/>
            </a:xfrm>
          </p:grpSpPr>
          <p:sp>
            <p:nvSpPr>
              <p:cNvPr id="27" name="Shape 19272727">
                <a:extLst>
                  <a:ext uri="{FF2B5EF4-FFF2-40B4-BE49-F238E27FC236}">
                    <a16:creationId xmlns:a16="http://schemas.microsoft.com/office/drawing/2014/main" id="{C1915D6B-4F11-75D4-33B4-4078BFBF04CE}"/>
                  </a:ext>
                </a:extLst>
              </p:cNvPr>
              <p:cNvSpPr/>
              <p:nvPr/>
            </p:nvSpPr>
            <p:spPr>
              <a:xfrm>
                <a:off x="487679" y="4658364"/>
                <a:ext cx="3178044" cy="1529078"/>
              </a:xfrm>
              <a:prstGeom prst="roundRect">
                <a:avLst>
                  <a:gd name="adj" fmla="val 8851"/>
                </a:avLst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0" name="-Concpt_Shape50">
                <a:extLst>
                  <a:ext uri="{FF2B5EF4-FFF2-40B4-BE49-F238E27FC236}">
                    <a16:creationId xmlns:a16="http://schemas.microsoft.com/office/drawing/2014/main" id="{919373AE-3854-445F-17BA-F5347DC17D2B}"/>
                  </a:ext>
                </a:extLst>
              </p:cNvPr>
              <p:cNvSpPr/>
              <p:nvPr/>
            </p:nvSpPr>
            <p:spPr>
              <a:xfrm>
                <a:off x="487679" y="4604301"/>
                <a:ext cx="567665" cy="567664"/>
              </a:xfrm>
              <a:prstGeom prst="roundRect">
                <a:avLst>
                  <a:gd name="adj" fmla="val 26827"/>
                </a:avLst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alpha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8" name="Shape 20282828">
                <a:extLst>
                  <a:ext uri="{FF2B5EF4-FFF2-40B4-BE49-F238E27FC236}">
                    <a16:creationId xmlns:a16="http://schemas.microsoft.com/office/drawing/2014/main" id="{9069CE42-2243-A150-079D-68C10C33B09A}"/>
                  </a:ext>
                </a:extLst>
              </p:cNvPr>
              <p:cNvSpPr/>
              <p:nvPr/>
            </p:nvSpPr>
            <p:spPr>
              <a:xfrm>
                <a:off x="751575" y="5248530"/>
                <a:ext cx="2844206" cy="430394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r>
                  <a:rPr lang="ru-RU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Данные о клиентах;</a:t>
                </a:r>
              </a:p>
            </p:txBody>
          </p:sp>
          <p:sp>
            <p:nvSpPr>
              <p:cNvPr id="29" name="Shape 21-Concept292929">
                <a:extLst>
                  <a:ext uri="{FF2B5EF4-FFF2-40B4-BE49-F238E27FC236}">
                    <a16:creationId xmlns:a16="http://schemas.microsoft.com/office/drawing/2014/main" id="{21228A67-F882-75F5-066B-BC96A2DB279F}"/>
                  </a:ext>
                </a:extLst>
              </p:cNvPr>
              <p:cNvSpPr/>
              <p:nvPr/>
            </p:nvSpPr>
            <p:spPr>
              <a:xfrm>
                <a:off x="487679" y="4658364"/>
                <a:ext cx="540633" cy="540633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1" name="-Concpt_Shape51">
                <a:extLst>
                  <a:ext uri="{FF2B5EF4-FFF2-40B4-BE49-F238E27FC236}">
                    <a16:creationId xmlns:a16="http://schemas.microsoft.com/office/drawing/2014/main" id="{45B7B40B-9191-886F-7A70-D95BD79D3158}"/>
                  </a:ext>
                </a:extLst>
              </p:cNvPr>
              <p:cNvSpPr/>
              <p:nvPr/>
            </p:nvSpPr>
            <p:spPr>
              <a:xfrm rot="13500000">
                <a:off x="487679" y="5090871"/>
                <a:ext cx="54063" cy="108126"/>
              </a:xfrm>
              <a:prstGeom prst="roundRect">
                <a:avLst>
                  <a:gd name="adj" fmla="val 50000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33" name="-Icon22333333" descr=" Данные о клиентах;">
                <a:extLst>
                  <a:ext uri="{FF2B5EF4-FFF2-40B4-BE49-F238E27FC236}">
                    <a16:creationId xmlns:a16="http://schemas.microsoft.com/office/drawing/2014/main" id="{A1B69A01-463C-D43B-EAAC-C9F589FAE26B}"/>
                  </a:ext>
                </a:extLst>
              </p:cNvPr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132" y="4758816"/>
                <a:ext cx="339727" cy="339727"/>
              </a:xfrm>
              <a:prstGeom prst="rect">
                <a:avLst/>
              </a:prstGeom>
            </p:spPr>
          </p:pic>
        </p:grpSp>
        <p:grpSp>
          <p:nvGrpSpPr>
            <p:cNvPr id="55" name="Group 53">
              <a:extLst>
                <a:ext uri="{FF2B5EF4-FFF2-40B4-BE49-F238E27FC236}">
                  <a16:creationId xmlns:a16="http://schemas.microsoft.com/office/drawing/2014/main" id="{654A3B10-2B01-80D0-25FD-ECA9EC58D127}"/>
                </a:ext>
              </a:extLst>
            </p:cNvPr>
            <p:cNvGrpSpPr/>
            <p:nvPr/>
          </p:nvGrpSpPr>
          <p:grpSpPr>
            <a:xfrm>
              <a:off x="3905956" y="4604301"/>
              <a:ext cx="3205075" cy="1583141"/>
              <a:chOff x="3905956" y="4604301"/>
              <a:chExt cx="3205075" cy="1583141"/>
            </a:xfrm>
          </p:grpSpPr>
          <p:sp>
            <p:nvSpPr>
              <p:cNvPr id="34" name="Shape 24343434">
                <a:extLst>
                  <a:ext uri="{FF2B5EF4-FFF2-40B4-BE49-F238E27FC236}">
                    <a16:creationId xmlns:a16="http://schemas.microsoft.com/office/drawing/2014/main" id="{D19DF463-4781-3CB6-BA9F-7B41393669C8}"/>
                  </a:ext>
                </a:extLst>
              </p:cNvPr>
              <p:cNvSpPr/>
              <p:nvPr/>
            </p:nvSpPr>
            <p:spPr>
              <a:xfrm>
                <a:off x="3932987" y="4658364"/>
                <a:ext cx="3178044" cy="1529078"/>
              </a:xfrm>
              <a:prstGeom prst="roundRect">
                <a:avLst>
                  <a:gd name="adj" fmla="val 8851"/>
                </a:avLst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3" name="-Concpt_Shape53">
                <a:extLst>
                  <a:ext uri="{FF2B5EF4-FFF2-40B4-BE49-F238E27FC236}">
                    <a16:creationId xmlns:a16="http://schemas.microsoft.com/office/drawing/2014/main" id="{13258257-77DD-F8E1-CE63-6BAE388B3E90}"/>
                  </a:ext>
                </a:extLst>
              </p:cNvPr>
              <p:cNvSpPr/>
              <p:nvPr/>
            </p:nvSpPr>
            <p:spPr>
              <a:xfrm>
                <a:off x="3932987" y="4604301"/>
                <a:ext cx="567665" cy="567664"/>
              </a:xfrm>
              <a:prstGeom prst="roundRect">
                <a:avLst>
                  <a:gd name="adj" fmla="val 26827"/>
                </a:avLst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alpha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5" name="Shape 25353535">
                <a:extLst>
                  <a:ext uri="{FF2B5EF4-FFF2-40B4-BE49-F238E27FC236}">
                    <a16:creationId xmlns:a16="http://schemas.microsoft.com/office/drawing/2014/main" id="{273182B4-F0A2-6544-5143-97710194B735}"/>
                  </a:ext>
                </a:extLst>
              </p:cNvPr>
              <p:cNvSpPr/>
              <p:nvPr/>
            </p:nvSpPr>
            <p:spPr>
              <a:xfrm>
                <a:off x="4196883" y="5248530"/>
                <a:ext cx="2844206" cy="430394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r>
                  <a:rPr lang="ru-RU" sz="240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Данные о цехах;</a:t>
                </a:r>
              </a:p>
            </p:txBody>
          </p:sp>
          <p:sp>
            <p:nvSpPr>
              <p:cNvPr id="36" name="Shape 26-Concept363636">
                <a:extLst>
                  <a:ext uri="{FF2B5EF4-FFF2-40B4-BE49-F238E27FC236}">
                    <a16:creationId xmlns:a16="http://schemas.microsoft.com/office/drawing/2014/main" id="{FC2F38E7-D37F-E6C7-4C12-44F877D4799F}"/>
                  </a:ext>
                </a:extLst>
              </p:cNvPr>
              <p:cNvSpPr/>
              <p:nvPr/>
            </p:nvSpPr>
            <p:spPr>
              <a:xfrm>
                <a:off x="3932987" y="4658364"/>
                <a:ext cx="540633" cy="540633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4" name="-Concpt_Shape54">
                <a:extLst>
                  <a:ext uri="{FF2B5EF4-FFF2-40B4-BE49-F238E27FC236}">
                    <a16:creationId xmlns:a16="http://schemas.microsoft.com/office/drawing/2014/main" id="{FBE61357-620B-D7BE-4F12-E9E438D71912}"/>
                  </a:ext>
                </a:extLst>
              </p:cNvPr>
              <p:cNvSpPr/>
              <p:nvPr/>
            </p:nvSpPr>
            <p:spPr>
              <a:xfrm rot="13500000">
                <a:off x="3932987" y="5090871"/>
                <a:ext cx="54063" cy="108126"/>
              </a:xfrm>
              <a:prstGeom prst="roundRect">
                <a:avLst>
                  <a:gd name="adj" fmla="val 50000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40" name="-Icon27404040" descr=" Данные о цехах;">
                <a:extLst>
                  <a:ext uri="{FF2B5EF4-FFF2-40B4-BE49-F238E27FC236}">
                    <a16:creationId xmlns:a16="http://schemas.microsoft.com/office/drawing/2014/main" id="{9323C6EA-7EB1-0023-7AD6-1175EF82948A}"/>
                  </a:ext>
                </a:extLst>
              </p:cNvPr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3438" y="4758815"/>
                <a:ext cx="341726" cy="339727"/>
              </a:xfrm>
              <a:prstGeom prst="rect">
                <a:avLst/>
              </a:prstGeom>
            </p:spPr>
          </p:pic>
        </p:grpSp>
      </p:grpSp>
      <p:grpSp>
        <p:nvGrpSpPr>
          <p:cNvPr id="72" name="Group 55">
            <a:extLst>
              <a:ext uri="{FF2B5EF4-FFF2-40B4-BE49-F238E27FC236}">
                <a16:creationId xmlns:a16="http://schemas.microsoft.com/office/drawing/2014/main" id="{6B4AA023-2BC0-6402-FEA1-CDCCE2D0F9DC}"/>
              </a:ext>
            </a:extLst>
          </p:cNvPr>
          <p:cNvGrpSpPr/>
          <p:nvPr/>
        </p:nvGrpSpPr>
        <p:grpSpPr>
          <a:xfrm>
            <a:off x="487679" y="926385"/>
            <a:ext cx="11216641" cy="1068218"/>
            <a:chOff x="487679" y="1071233"/>
            <a:chExt cx="11216641" cy="1068218"/>
          </a:xfrm>
        </p:grpSpPr>
        <p:sp>
          <p:nvSpPr>
            <p:cNvPr id="41" name="Shape 29414141">
              <a:extLst>
                <a:ext uri="{FF2B5EF4-FFF2-40B4-BE49-F238E27FC236}">
                  <a16:creationId xmlns:a16="http://schemas.microsoft.com/office/drawing/2014/main" id="{C110B10F-51C9-23AF-B7E3-F5756AB8E6D4}"/>
                </a:ext>
              </a:extLst>
            </p:cNvPr>
            <p:cNvSpPr/>
            <p:nvPr/>
          </p:nvSpPr>
          <p:spPr>
            <a:xfrm>
              <a:off x="487679" y="1071233"/>
              <a:ext cx="11216641" cy="1068218"/>
            </a:xfrm>
            <a:prstGeom prst="roundRect">
              <a:avLst>
                <a:gd name="adj" fmla="val 9685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2" name="Shape 30424242">
              <a:extLst>
                <a:ext uri="{FF2B5EF4-FFF2-40B4-BE49-F238E27FC236}">
                  <a16:creationId xmlns:a16="http://schemas.microsoft.com/office/drawing/2014/main" id="{986599ED-CCBC-EBD0-B4FF-AAD3E394BE18}"/>
                </a:ext>
              </a:extLst>
            </p:cNvPr>
            <p:cNvSpPr/>
            <p:nvPr/>
          </p:nvSpPr>
          <p:spPr>
            <a:xfrm>
              <a:off x="770700" y="1188543"/>
              <a:ext cx="10619578" cy="830997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r>
                <a:rPr lang="ru-RU" sz="2400" dirty="0">
                  <a:solidFill>
                    <a:schemeClr val="bg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К входной информации относятся данные, которые будут поступать в информационную систему.</a:t>
              </a:r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CDFF4BCC-5DB6-91E1-FF14-737DECF5D82B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ВХОДНАЯ И ВЫХОДНАЯ ИНФОРМАЦИЯ</a:t>
            </a:r>
          </a:p>
        </p:txBody>
      </p:sp>
      <p:grpSp>
        <p:nvGrpSpPr>
          <p:cNvPr id="7" name="Group 16">
            <a:extLst>
              <a:ext uri="{FF2B5EF4-FFF2-40B4-BE49-F238E27FC236}">
                <a16:creationId xmlns:a16="http://schemas.microsoft.com/office/drawing/2014/main" id="{B076384E-27C1-1298-FDCA-FCC35732DF0B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8" name="-Concpt_Shape57">
              <a:extLst>
                <a:ext uri="{FF2B5EF4-FFF2-40B4-BE49-F238E27FC236}">
                  <a16:creationId xmlns:a16="http://schemas.microsoft.com/office/drawing/2014/main" id="{2892C0D6-185F-A377-C0A5-C6D964F5E545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-Concpt_Shape56">
              <a:extLst>
                <a:ext uri="{FF2B5EF4-FFF2-40B4-BE49-F238E27FC236}">
                  <a16:creationId xmlns:a16="http://schemas.microsoft.com/office/drawing/2014/main" id="{B70F18D4-D794-F2AE-A48E-016B93C76840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-Concept_Shape1414141414">
              <a:extLst>
                <a:ext uri="{FF2B5EF4-FFF2-40B4-BE49-F238E27FC236}">
                  <a16:creationId xmlns:a16="http://schemas.microsoft.com/office/drawing/2014/main" id="{2C65362E-0C11-8814-DD56-E5320BAB2378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13D3D1F-ED81-BB77-A41C-6492D1A1CE15}"/>
              </a:ext>
            </a:extLst>
          </p:cNvPr>
          <p:cNvSpPr txBox="1"/>
          <p:nvPr/>
        </p:nvSpPr>
        <p:spPr>
          <a:xfrm>
            <a:off x="11568895" y="6304107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11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5640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6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6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3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3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2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2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9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9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2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2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98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98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6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6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1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1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2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2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 autoUpdateAnimBg="0"/>
      <p:bldP spid="73" grpId="0" animBg="1" autoUpdateAnimBg="0"/>
      <p:bldP spid="75" grpId="0" animBg="1" autoUpdateAnimBg="0"/>
      <p:bldP spid="74" grpId="0" animBg="1" autoUpdateAnimBg="0"/>
      <p:bldP spid="2" grpId="0" autoUpdateAnimBg="0"/>
      <p:bldP spid="11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59">
            <a:extLst>
              <a:ext uri="{FF2B5EF4-FFF2-40B4-BE49-F238E27FC236}">
                <a16:creationId xmlns:a16="http://schemas.microsoft.com/office/drawing/2014/main" id="{D8B20410-1D10-E2DE-5154-4BB3CA758B95}"/>
              </a:ext>
            </a:extLst>
          </p:cNvPr>
          <p:cNvSpPr/>
          <p:nvPr/>
        </p:nvSpPr>
        <p:spPr>
          <a:xfrm rot="16200000" flipH="1">
            <a:off x="9828153" y="4513381"/>
            <a:ext cx="2174422" cy="2553271"/>
          </a:xfrm>
          <a:custGeom>
            <a:avLst/>
            <a:gdLst>
              <a:gd name="connsiteX0" fmla="*/ 3364716 w 3364716"/>
              <a:gd name="connsiteY0" fmla="*/ 0 h 3950950"/>
              <a:gd name="connsiteX1" fmla="*/ 3364716 w 3364716"/>
              <a:gd name="connsiteY1" fmla="*/ 3950950 h 3950950"/>
              <a:gd name="connsiteX2" fmla="*/ 871221 w 3364716"/>
              <a:gd name="connsiteY2" fmla="*/ 3950950 h 3950950"/>
              <a:gd name="connsiteX3" fmla="*/ 852272 w 3364716"/>
              <a:gd name="connsiteY3" fmla="*/ 3934611 h 3950950"/>
              <a:gd name="connsiteX4" fmla="*/ 626118 w 3364716"/>
              <a:gd name="connsiteY4" fmla="*/ 3805093 h 3950950"/>
              <a:gd name="connsiteX5" fmla="*/ 138723 w 3364716"/>
              <a:gd name="connsiteY5" fmla="*/ 2363416 h 3950950"/>
              <a:gd name="connsiteX6" fmla="*/ 2641940 w 3364716"/>
              <a:gd name="connsiteY6" fmla="*/ 844453 h 3950950"/>
              <a:gd name="connsiteX7" fmla="*/ 3351328 w 3364716"/>
              <a:gd name="connsiteY7" fmla="*/ 5959 h 395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64716" h="3950950">
                <a:moveTo>
                  <a:pt x="3364716" y="0"/>
                </a:moveTo>
                <a:lnTo>
                  <a:pt x="3364716" y="3950950"/>
                </a:lnTo>
                <a:lnTo>
                  <a:pt x="871221" y="3950950"/>
                </a:lnTo>
                <a:lnTo>
                  <a:pt x="852272" y="3934611"/>
                </a:lnTo>
                <a:cubicBezTo>
                  <a:pt x="780378" y="3876552"/>
                  <a:pt x="706118" y="3829788"/>
                  <a:pt x="626118" y="3805093"/>
                </a:cubicBezTo>
                <a:cubicBezTo>
                  <a:pt x="197084" y="3672597"/>
                  <a:pt x="-226428" y="3053496"/>
                  <a:pt x="138723" y="2363416"/>
                </a:cubicBezTo>
                <a:cubicBezTo>
                  <a:pt x="500719" y="1679646"/>
                  <a:pt x="2223158" y="1712769"/>
                  <a:pt x="2641940" y="844453"/>
                </a:cubicBezTo>
                <a:cubicBezTo>
                  <a:pt x="2903678" y="302247"/>
                  <a:pt x="3180510" y="89369"/>
                  <a:pt x="3351328" y="5959"/>
                </a:cubicBezTo>
                <a:close/>
              </a:path>
            </a:pathLst>
          </a:custGeom>
          <a:solidFill>
            <a:schemeClr val="accent2">
              <a:alpha val="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3" name="-Concpt_Shape133PR">
            <a:extLst>
              <a:ext uri="{FF2B5EF4-FFF2-40B4-BE49-F238E27FC236}">
                <a16:creationId xmlns:a16="http://schemas.microsoft.com/office/drawing/2014/main" id="{33711F21-FB5E-D214-689F-A9BC3676AE6A}"/>
              </a:ext>
            </a:extLst>
          </p:cNvPr>
          <p:cNvSpPr/>
          <p:nvPr/>
        </p:nvSpPr>
        <p:spPr>
          <a:xfrm rot="18900000">
            <a:off x="-609599" y="381000"/>
            <a:ext cx="1219200" cy="6096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bg1">
                  <a:lumMod val="90000"/>
                </a:schemeClr>
              </a:gs>
              <a:gs pos="100000">
                <a:schemeClr val="bg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5" name="-Concpt_Shape135">
            <a:extLst>
              <a:ext uri="{FF2B5EF4-FFF2-40B4-BE49-F238E27FC236}">
                <a16:creationId xmlns:a16="http://schemas.microsoft.com/office/drawing/2014/main" id="{5A32E37B-08DC-77E8-75DD-477E574162D7}"/>
              </a:ext>
            </a:extLst>
          </p:cNvPr>
          <p:cNvSpPr/>
          <p:nvPr/>
        </p:nvSpPr>
        <p:spPr>
          <a:xfrm rot="18900000">
            <a:off x="-1164336" y="-2392680"/>
            <a:ext cx="2328672" cy="1164336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4" name="-Concpt_Shape134">
            <a:extLst>
              <a:ext uri="{FF2B5EF4-FFF2-40B4-BE49-F238E27FC236}">
                <a16:creationId xmlns:a16="http://schemas.microsoft.com/office/drawing/2014/main" id="{6CCB288B-94B6-620C-B20B-62D3971B27E3}"/>
              </a:ext>
            </a:extLst>
          </p:cNvPr>
          <p:cNvSpPr/>
          <p:nvPr/>
        </p:nvSpPr>
        <p:spPr>
          <a:xfrm rot="18900000">
            <a:off x="-316992" y="-1203960"/>
            <a:ext cx="633984" cy="31699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softEdge rad="112268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31" name="Group 77">
            <a:extLst>
              <a:ext uri="{FF2B5EF4-FFF2-40B4-BE49-F238E27FC236}">
                <a16:creationId xmlns:a16="http://schemas.microsoft.com/office/drawing/2014/main" id="{BE7DF1FB-9B04-D74A-4703-358CA50506E1}"/>
              </a:ext>
            </a:extLst>
          </p:cNvPr>
          <p:cNvGrpSpPr/>
          <p:nvPr/>
        </p:nvGrpSpPr>
        <p:grpSpPr>
          <a:xfrm>
            <a:off x="487673" y="2079596"/>
            <a:ext cx="11445562" cy="4196905"/>
            <a:chOff x="487673" y="1580828"/>
            <a:chExt cx="11445562" cy="4196905"/>
          </a:xfrm>
        </p:grpSpPr>
        <p:grpSp>
          <p:nvGrpSpPr>
            <p:cNvPr id="120" name="Group 71">
              <a:extLst>
                <a:ext uri="{FF2B5EF4-FFF2-40B4-BE49-F238E27FC236}">
                  <a16:creationId xmlns:a16="http://schemas.microsoft.com/office/drawing/2014/main" id="{8CF12773-7F2C-4ADC-0EE0-489955B6D2EA}"/>
                </a:ext>
              </a:extLst>
            </p:cNvPr>
            <p:cNvGrpSpPr/>
            <p:nvPr/>
          </p:nvGrpSpPr>
          <p:grpSpPr>
            <a:xfrm>
              <a:off x="487673" y="1580828"/>
              <a:ext cx="11215583" cy="2285354"/>
              <a:chOff x="487673" y="1580828"/>
              <a:chExt cx="11215583" cy="2285354"/>
            </a:xfrm>
          </p:grpSpPr>
          <p:sp>
            <p:nvSpPr>
              <p:cNvPr id="3" name="-Ordered333333">
                <a:extLst>
                  <a:ext uri="{FF2B5EF4-FFF2-40B4-BE49-F238E27FC236}">
                    <a16:creationId xmlns:a16="http://schemas.microsoft.com/office/drawing/2014/main" id="{850174B7-6A4F-4317-8AFB-467D70D783E0}"/>
                  </a:ext>
                </a:extLst>
              </p:cNvPr>
              <p:cNvSpPr/>
              <p:nvPr/>
            </p:nvSpPr>
            <p:spPr>
              <a:xfrm>
                <a:off x="2260043" y="3327515"/>
                <a:ext cx="331681" cy="251535"/>
              </a:xfrm>
              <a:prstGeom prst="roundRect">
                <a:avLst>
                  <a:gd name="adj" fmla="val 53802"/>
                </a:avLst>
              </a:prstGeom>
              <a:solidFill>
                <a:schemeClr val="accent1"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" name="Shape 444444">
                <a:extLst>
                  <a:ext uri="{FF2B5EF4-FFF2-40B4-BE49-F238E27FC236}">
                    <a16:creationId xmlns:a16="http://schemas.microsoft.com/office/drawing/2014/main" id="{BDE18D49-CCB6-D905-9193-5C0B1D3C1BFE}"/>
                  </a:ext>
                </a:extLst>
              </p:cNvPr>
              <p:cNvSpPr/>
              <p:nvPr/>
            </p:nvSpPr>
            <p:spPr>
              <a:xfrm>
                <a:off x="487680" y="2101508"/>
                <a:ext cx="3664980" cy="1764674"/>
              </a:xfrm>
              <a:prstGeom prst="roundRect">
                <a:avLst>
                  <a:gd name="adj" fmla="val 7669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" name="-SubtitleGroup555555">
                <a:extLst>
                  <a:ext uri="{FF2B5EF4-FFF2-40B4-BE49-F238E27FC236}">
                    <a16:creationId xmlns:a16="http://schemas.microsoft.com/office/drawing/2014/main" id="{15A369CB-5CF3-C95F-8DA8-AC8CDAC4DEB9}"/>
                  </a:ext>
                </a:extLst>
              </p:cNvPr>
              <p:cNvSpPr/>
              <p:nvPr/>
            </p:nvSpPr>
            <p:spPr>
              <a:xfrm>
                <a:off x="501039" y="1580828"/>
                <a:ext cx="11202217" cy="400110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>
                <a:spAutoFit/>
              </a:bodyPr>
              <a:lstStyle/>
              <a:p>
                <a:r>
                  <a:rPr lang="ru-RU" sz="20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качестве выходных в разработанной системе формируются отчеты:</a:t>
                </a:r>
              </a:p>
            </p:txBody>
          </p:sp>
          <p:sp>
            <p:nvSpPr>
              <p:cNvPr id="6" name="Shape 666666">
                <a:extLst>
                  <a:ext uri="{FF2B5EF4-FFF2-40B4-BE49-F238E27FC236}">
                    <a16:creationId xmlns:a16="http://schemas.microsoft.com/office/drawing/2014/main" id="{11724904-83EC-3B79-0C27-DD6EB1F6C838}"/>
                  </a:ext>
                </a:extLst>
              </p:cNvPr>
              <p:cNvSpPr/>
              <p:nvPr/>
            </p:nvSpPr>
            <p:spPr>
              <a:xfrm rot="16200000">
                <a:off x="2293342" y="295842"/>
                <a:ext cx="53652" cy="3664989"/>
              </a:xfrm>
              <a:prstGeom prst="roundRect">
                <a:avLst>
                  <a:gd name="adj" fmla="val 252239"/>
                </a:avLst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8" name="Shape 788888">
                <a:extLst>
                  <a:ext uri="{FF2B5EF4-FFF2-40B4-BE49-F238E27FC236}">
                    <a16:creationId xmlns:a16="http://schemas.microsoft.com/office/drawing/2014/main" id="{86C9AA9D-8B8F-33C0-2725-7FE63DA05590}"/>
                  </a:ext>
                </a:extLst>
              </p:cNvPr>
              <p:cNvSpPr/>
              <p:nvPr/>
            </p:nvSpPr>
            <p:spPr>
              <a:xfrm>
                <a:off x="1295883" y="2197406"/>
                <a:ext cx="3047190" cy="826380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>
                <a:spAutoFit/>
              </a:bodyPr>
              <a:lstStyle/>
              <a:p>
                <a:r>
                  <a:rPr lang="ru-RU" sz="23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Отчет по общему списку заказов;</a:t>
                </a:r>
              </a:p>
            </p:txBody>
          </p:sp>
          <p:sp>
            <p:nvSpPr>
              <p:cNvPr id="9" name="Shape 8-Concept99999">
                <a:extLst>
                  <a:ext uri="{FF2B5EF4-FFF2-40B4-BE49-F238E27FC236}">
                    <a16:creationId xmlns:a16="http://schemas.microsoft.com/office/drawing/2014/main" id="{FB23C614-E8CD-DD35-A8E9-0583C6232BC2}"/>
                  </a:ext>
                </a:extLst>
              </p:cNvPr>
              <p:cNvSpPr/>
              <p:nvPr/>
            </p:nvSpPr>
            <p:spPr>
              <a:xfrm>
                <a:off x="686173" y="2277955"/>
                <a:ext cx="588264" cy="588264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19" name="-Concpt_Shape119">
                <a:extLst>
                  <a:ext uri="{FF2B5EF4-FFF2-40B4-BE49-F238E27FC236}">
                    <a16:creationId xmlns:a16="http://schemas.microsoft.com/office/drawing/2014/main" id="{E231B973-8AD1-7939-E02D-E7FE8DC094F7}"/>
                  </a:ext>
                </a:extLst>
              </p:cNvPr>
              <p:cNvSpPr/>
              <p:nvPr/>
            </p:nvSpPr>
            <p:spPr>
              <a:xfrm rot="18900000">
                <a:off x="1215611" y="2277955"/>
                <a:ext cx="58826" cy="117653"/>
              </a:xfrm>
              <a:prstGeom prst="roundRect">
                <a:avLst>
                  <a:gd name="adj" fmla="val 50000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5" name="Shape 91515151515">
                <a:extLst>
                  <a:ext uri="{FF2B5EF4-FFF2-40B4-BE49-F238E27FC236}">
                    <a16:creationId xmlns:a16="http://schemas.microsoft.com/office/drawing/2014/main" id="{BF1E7E79-398A-59D6-29CB-D28A782E6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8026" y="2427283"/>
                <a:ext cx="126703" cy="289606"/>
              </a:xfrm>
              <a:custGeom>
                <a:avLst/>
                <a:gdLst>
                  <a:gd name="T0" fmla="*/ 328 w 514"/>
                  <a:gd name="T1" fmla="*/ 0 h 1183"/>
                  <a:gd name="T2" fmla="*/ 514 w 514"/>
                  <a:gd name="T3" fmla="*/ 0 h 1183"/>
                  <a:gd name="T4" fmla="*/ 514 w 514"/>
                  <a:gd name="T5" fmla="*/ 1183 h 1183"/>
                  <a:gd name="T6" fmla="*/ 285 w 514"/>
                  <a:gd name="T7" fmla="*/ 1183 h 1183"/>
                  <a:gd name="T8" fmla="*/ 285 w 514"/>
                  <a:gd name="T9" fmla="*/ 328 h 1183"/>
                  <a:gd name="T10" fmla="*/ 254 w 514"/>
                  <a:gd name="T11" fmla="*/ 359 h 1183"/>
                  <a:gd name="T12" fmla="*/ 223 w 514"/>
                  <a:gd name="T13" fmla="*/ 384 h 1183"/>
                  <a:gd name="T14" fmla="*/ 186 w 514"/>
                  <a:gd name="T15" fmla="*/ 409 h 1183"/>
                  <a:gd name="T16" fmla="*/ 155 w 514"/>
                  <a:gd name="T17" fmla="*/ 427 h 1183"/>
                  <a:gd name="T18" fmla="*/ 118 w 514"/>
                  <a:gd name="T19" fmla="*/ 452 h 1183"/>
                  <a:gd name="T20" fmla="*/ 81 w 514"/>
                  <a:gd name="T21" fmla="*/ 471 h 1183"/>
                  <a:gd name="T22" fmla="*/ 37 w 514"/>
                  <a:gd name="T23" fmla="*/ 483 h 1183"/>
                  <a:gd name="T24" fmla="*/ 0 w 514"/>
                  <a:gd name="T25" fmla="*/ 502 h 1183"/>
                  <a:gd name="T26" fmla="*/ 0 w 514"/>
                  <a:gd name="T27" fmla="*/ 297 h 1183"/>
                  <a:gd name="T28" fmla="*/ 19 w 514"/>
                  <a:gd name="T29" fmla="*/ 285 h 1183"/>
                  <a:gd name="T30" fmla="*/ 43 w 514"/>
                  <a:gd name="T31" fmla="*/ 279 h 1183"/>
                  <a:gd name="T32" fmla="*/ 68 w 514"/>
                  <a:gd name="T33" fmla="*/ 266 h 1183"/>
                  <a:gd name="T34" fmla="*/ 87 w 514"/>
                  <a:gd name="T35" fmla="*/ 254 h 1183"/>
                  <a:gd name="T36" fmla="*/ 112 w 514"/>
                  <a:gd name="T37" fmla="*/ 242 h 1183"/>
                  <a:gd name="T38" fmla="*/ 136 w 514"/>
                  <a:gd name="T39" fmla="*/ 223 h 1183"/>
                  <a:gd name="T40" fmla="*/ 161 w 514"/>
                  <a:gd name="T41" fmla="*/ 204 h 1183"/>
                  <a:gd name="T42" fmla="*/ 186 w 514"/>
                  <a:gd name="T43" fmla="*/ 186 h 1183"/>
                  <a:gd name="T44" fmla="*/ 211 w 514"/>
                  <a:gd name="T45" fmla="*/ 167 h 1183"/>
                  <a:gd name="T46" fmla="*/ 235 w 514"/>
                  <a:gd name="T47" fmla="*/ 142 h 1183"/>
                  <a:gd name="T48" fmla="*/ 254 w 514"/>
                  <a:gd name="T49" fmla="*/ 124 h 1183"/>
                  <a:gd name="T50" fmla="*/ 273 w 514"/>
                  <a:gd name="T51" fmla="*/ 99 h 1183"/>
                  <a:gd name="T52" fmla="*/ 291 w 514"/>
                  <a:gd name="T53" fmla="*/ 74 h 1183"/>
                  <a:gd name="T54" fmla="*/ 304 w 514"/>
                  <a:gd name="T55" fmla="*/ 50 h 1183"/>
                  <a:gd name="T56" fmla="*/ 316 w 514"/>
                  <a:gd name="T57" fmla="*/ 25 h 1183"/>
                  <a:gd name="T58" fmla="*/ 328 w 514"/>
                  <a:gd name="T59" fmla="*/ 0 h 1183"/>
                  <a:gd name="T60" fmla="*/ 328 w 514"/>
                  <a:gd name="T61" fmla="*/ 0 h 1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4" h="1183">
                    <a:moveTo>
                      <a:pt x="328" y="0"/>
                    </a:moveTo>
                    <a:lnTo>
                      <a:pt x="514" y="0"/>
                    </a:lnTo>
                    <a:lnTo>
                      <a:pt x="514" y="1183"/>
                    </a:lnTo>
                    <a:lnTo>
                      <a:pt x="285" y="1183"/>
                    </a:lnTo>
                    <a:lnTo>
                      <a:pt x="285" y="328"/>
                    </a:lnTo>
                    <a:lnTo>
                      <a:pt x="254" y="359"/>
                    </a:lnTo>
                    <a:lnTo>
                      <a:pt x="223" y="384"/>
                    </a:lnTo>
                    <a:lnTo>
                      <a:pt x="186" y="409"/>
                    </a:lnTo>
                    <a:lnTo>
                      <a:pt x="155" y="427"/>
                    </a:lnTo>
                    <a:lnTo>
                      <a:pt x="118" y="452"/>
                    </a:lnTo>
                    <a:lnTo>
                      <a:pt x="81" y="471"/>
                    </a:lnTo>
                    <a:lnTo>
                      <a:pt x="37" y="483"/>
                    </a:lnTo>
                    <a:lnTo>
                      <a:pt x="0" y="502"/>
                    </a:lnTo>
                    <a:lnTo>
                      <a:pt x="0" y="297"/>
                    </a:lnTo>
                    <a:lnTo>
                      <a:pt x="19" y="285"/>
                    </a:lnTo>
                    <a:lnTo>
                      <a:pt x="43" y="279"/>
                    </a:lnTo>
                    <a:lnTo>
                      <a:pt x="68" y="266"/>
                    </a:lnTo>
                    <a:lnTo>
                      <a:pt x="87" y="254"/>
                    </a:lnTo>
                    <a:lnTo>
                      <a:pt x="112" y="242"/>
                    </a:lnTo>
                    <a:lnTo>
                      <a:pt x="136" y="223"/>
                    </a:lnTo>
                    <a:lnTo>
                      <a:pt x="161" y="204"/>
                    </a:lnTo>
                    <a:lnTo>
                      <a:pt x="186" y="186"/>
                    </a:lnTo>
                    <a:lnTo>
                      <a:pt x="211" y="167"/>
                    </a:lnTo>
                    <a:lnTo>
                      <a:pt x="235" y="142"/>
                    </a:lnTo>
                    <a:lnTo>
                      <a:pt x="254" y="124"/>
                    </a:lnTo>
                    <a:lnTo>
                      <a:pt x="273" y="99"/>
                    </a:lnTo>
                    <a:lnTo>
                      <a:pt x="291" y="74"/>
                    </a:lnTo>
                    <a:lnTo>
                      <a:pt x="304" y="50"/>
                    </a:lnTo>
                    <a:lnTo>
                      <a:pt x="316" y="25"/>
                    </a:lnTo>
                    <a:lnTo>
                      <a:pt x="328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bg2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  <p:grpSp>
          <p:nvGrpSpPr>
            <p:cNvPr id="122" name="Group 72">
              <a:extLst>
                <a:ext uri="{FF2B5EF4-FFF2-40B4-BE49-F238E27FC236}">
                  <a16:creationId xmlns:a16="http://schemas.microsoft.com/office/drawing/2014/main" id="{34F5723B-B364-F135-CB5B-8D8377440A50}"/>
                </a:ext>
              </a:extLst>
            </p:cNvPr>
            <p:cNvGrpSpPr/>
            <p:nvPr/>
          </p:nvGrpSpPr>
          <p:grpSpPr>
            <a:xfrm>
              <a:off x="4262976" y="2101503"/>
              <a:ext cx="3881554" cy="1764679"/>
              <a:chOff x="4262976" y="2101503"/>
              <a:chExt cx="3881554" cy="1764679"/>
            </a:xfrm>
          </p:grpSpPr>
          <p:sp>
            <p:nvSpPr>
              <p:cNvPr id="16" name="Shape 111616161616">
                <a:extLst>
                  <a:ext uri="{FF2B5EF4-FFF2-40B4-BE49-F238E27FC236}">
                    <a16:creationId xmlns:a16="http://schemas.microsoft.com/office/drawing/2014/main" id="{5C3426C7-C934-839D-A1DC-8E4317DE4385}"/>
                  </a:ext>
                </a:extLst>
              </p:cNvPr>
              <p:cNvSpPr/>
              <p:nvPr/>
            </p:nvSpPr>
            <p:spPr>
              <a:xfrm>
                <a:off x="4262976" y="2101510"/>
                <a:ext cx="3664977" cy="1764672"/>
              </a:xfrm>
              <a:prstGeom prst="roundRect">
                <a:avLst>
                  <a:gd name="adj" fmla="val 7669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7" name="Shape 121717171717">
                <a:extLst>
                  <a:ext uri="{FF2B5EF4-FFF2-40B4-BE49-F238E27FC236}">
                    <a16:creationId xmlns:a16="http://schemas.microsoft.com/office/drawing/2014/main" id="{E15BCA12-18F2-33B2-D41A-D11302AF906D}"/>
                  </a:ext>
                </a:extLst>
              </p:cNvPr>
              <p:cNvSpPr/>
              <p:nvPr/>
            </p:nvSpPr>
            <p:spPr>
              <a:xfrm rot="16200000">
                <a:off x="6068643" y="295842"/>
                <a:ext cx="53652" cy="3664973"/>
              </a:xfrm>
              <a:prstGeom prst="roundRect">
                <a:avLst>
                  <a:gd name="adj" fmla="val 252239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8" name="Shape 131818181818">
                <a:extLst>
                  <a:ext uri="{FF2B5EF4-FFF2-40B4-BE49-F238E27FC236}">
                    <a16:creationId xmlns:a16="http://schemas.microsoft.com/office/drawing/2014/main" id="{3EC413AE-A2C9-9065-63C0-6C5B022DE4E8}"/>
                  </a:ext>
                </a:extLst>
              </p:cNvPr>
              <p:cNvSpPr/>
              <p:nvPr/>
            </p:nvSpPr>
            <p:spPr>
              <a:xfrm>
                <a:off x="5079534" y="2197407"/>
                <a:ext cx="3064996" cy="826380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>
                <a:spAutoFit/>
              </a:bodyPr>
              <a:lstStyle/>
              <a:p>
                <a:r>
                  <a:rPr lang="ru-RU" sz="23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Отчет список номенклатуры;</a:t>
                </a:r>
              </a:p>
            </p:txBody>
          </p:sp>
          <p:sp>
            <p:nvSpPr>
              <p:cNvPr id="19" name="Shape 14-Concept1919191919">
                <a:extLst>
                  <a:ext uri="{FF2B5EF4-FFF2-40B4-BE49-F238E27FC236}">
                    <a16:creationId xmlns:a16="http://schemas.microsoft.com/office/drawing/2014/main" id="{11A16289-CE3A-AD51-72C0-E04B0B880507}"/>
                  </a:ext>
                </a:extLst>
              </p:cNvPr>
              <p:cNvSpPr/>
              <p:nvPr/>
            </p:nvSpPr>
            <p:spPr>
              <a:xfrm>
                <a:off x="4474693" y="2277955"/>
                <a:ext cx="588262" cy="588262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21" name="-Concpt_Shape121">
                <a:extLst>
                  <a:ext uri="{FF2B5EF4-FFF2-40B4-BE49-F238E27FC236}">
                    <a16:creationId xmlns:a16="http://schemas.microsoft.com/office/drawing/2014/main" id="{FF657E28-9218-2154-A751-93C70722532C}"/>
                  </a:ext>
                </a:extLst>
              </p:cNvPr>
              <p:cNvSpPr/>
              <p:nvPr/>
            </p:nvSpPr>
            <p:spPr>
              <a:xfrm rot="18900000">
                <a:off x="5004129" y="2277955"/>
                <a:ext cx="58826" cy="117652"/>
              </a:xfrm>
              <a:prstGeom prst="roundRect">
                <a:avLst>
                  <a:gd name="adj" fmla="val 50000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4" name="Shape 152424242424">
                <a:extLst>
                  <a:ext uri="{FF2B5EF4-FFF2-40B4-BE49-F238E27FC236}">
                    <a16:creationId xmlns:a16="http://schemas.microsoft.com/office/drawing/2014/main" id="{29041081-D40E-8EF9-4A1B-8F4CB23C37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1926" y="2427282"/>
                <a:ext cx="193793" cy="289606"/>
              </a:xfrm>
              <a:custGeom>
                <a:avLst/>
                <a:gdLst>
                  <a:gd name="T0" fmla="*/ 141 w 244"/>
                  <a:gd name="T1" fmla="*/ 0 h 366"/>
                  <a:gd name="T2" fmla="*/ 166 w 244"/>
                  <a:gd name="T3" fmla="*/ 3 h 366"/>
                  <a:gd name="T4" fmla="*/ 187 w 244"/>
                  <a:gd name="T5" fmla="*/ 9 h 366"/>
                  <a:gd name="T6" fmla="*/ 204 w 244"/>
                  <a:gd name="T7" fmla="*/ 21 h 366"/>
                  <a:gd name="T8" fmla="*/ 220 w 244"/>
                  <a:gd name="T9" fmla="*/ 36 h 366"/>
                  <a:gd name="T10" fmla="*/ 231 w 244"/>
                  <a:gd name="T11" fmla="*/ 51 h 366"/>
                  <a:gd name="T12" fmla="*/ 239 w 244"/>
                  <a:gd name="T13" fmla="*/ 71 h 366"/>
                  <a:gd name="T14" fmla="*/ 242 w 244"/>
                  <a:gd name="T15" fmla="*/ 90 h 366"/>
                  <a:gd name="T16" fmla="*/ 242 w 244"/>
                  <a:gd name="T17" fmla="*/ 113 h 366"/>
                  <a:gd name="T18" fmla="*/ 239 w 244"/>
                  <a:gd name="T19" fmla="*/ 136 h 366"/>
                  <a:gd name="T20" fmla="*/ 229 w 244"/>
                  <a:gd name="T21" fmla="*/ 159 h 366"/>
                  <a:gd name="T22" fmla="*/ 216 w 244"/>
                  <a:gd name="T23" fmla="*/ 182 h 366"/>
                  <a:gd name="T24" fmla="*/ 204 w 244"/>
                  <a:gd name="T25" fmla="*/ 197 h 366"/>
                  <a:gd name="T26" fmla="*/ 195 w 244"/>
                  <a:gd name="T27" fmla="*/ 209 h 366"/>
                  <a:gd name="T28" fmla="*/ 183 w 244"/>
                  <a:gd name="T29" fmla="*/ 220 h 366"/>
                  <a:gd name="T30" fmla="*/ 170 w 244"/>
                  <a:gd name="T31" fmla="*/ 234 h 366"/>
                  <a:gd name="T32" fmla="*/ 153 w 244"/>
                  <a:gd name="T33" fmla="*/ 247 h 366"/>
                  <a:gd name="T34" fmla="*/ 139 w 244"/>
                  <a:gd name="T35" fmla="*/ 261 h 366"/>
                  <a:gd name="T36" fmla="*/ 130 w 244"/>
                  <a:gd name="T37" fmla="*/ 270 h 366"/>
                  <a:gd name="T38" fmla="*/ 122 w 244"/>
                  <a:gd name="T39" fmla="*/ 278 h 366"/>
                  <a:gd name="T40" fmla="*/ 111 w 244"/>
                  <a:gd name="T41" fmla="*/ 291 h 366"/>
                  <a:gd name="T42" fmla="*/ 244 w 244"/>
                  <a:gd name="T43" fmla="*/ 301 h 366"/>
                  <a:gd name="T44" fmla="*/ 0 w 244"/>
                  <a:gd name="T45" fmla="*/ 366 h 366"/>
                  <a:gd name="T46" fmla="*/ 3 w 244"/>
                  <a:gd name="T47" fmla="*/ 338 h 366"/>
                  <a:gd name="T48" fmla="*/ 9 w 244"/>
                  <a:gd name="T49" fmla="*/ 320 h 366"/>
                  <a:gd name="T50" fmla="*/ 19 w 244"/>
                  <a:gd name="T51" fmla="*/ 303 h 366"/>
                  <a:gd name="T52" fmla="*/ 28 w 244"/>
                  <a:gd name="T53" fmla="*/ 288 h 366"/>
                  <a:gd name="T54" fmla="*/ 44 w 244"/>
                  <a:gd name="T55" fmla="*/ 268 h 366"/>
                  <a:gd name="T56" fmla="*/ 63 w 244"/>
                  <a:gd name="T57" fmla="*/ 245 h 366"/>
                  <a:gd name="T58" fmla="*/ 88 w 244"/>
                  <a:gd name="T59" fmla="*/ 220 h 366"/>
                  <a:gd name="T60" fmla="*/ 112 w 244"/>
                  <a:gd name="T61" fmla="*/ 197 h 366"/>
                  <a:gd name="T62" fmla="*/ 132 w 244"/>
                  <a:gd name="T63" fmla="*/ 178 h 366"/>
                  <a:gd name="T64" fmla="*/ 145 w 244"/>
                  <a:gd name="T65" fmla="*/ 165 h 366"/>
                  <a:gd name="T66" fmla="*/ 156 w 244"/>
                  <a:gd name="T67" fmla="*/ 153 h 366"/>
                  <a:gd name="T68" fmla="*/ 166 w 244"/>
                  <a:gd name="T69" fmla="*/ 138 h 366"/>
                  <a:gd name="T70" fmla="*/ 172 w 244"/>
                  <a:gd name="T71" fmla="*/ 117 h 366"/>
                  <a:gd name="T72" fmla="*/ 172 w 244"/>
                  <a:gd name="T73" fmla="*/ 94 h 366"/>
                  <a:gd name="T74" fmla="*/ 166 w 244"/>
                  <a:gd name="T75" fmla="*/ 76 h 366"/>
                  <a:gd name="T76" fmla="*/ 155 w 244"/>
                  <a:gd name="T77" fmla="*/ 65 h 366"/>
                  <a:gd name="T78" fmla="*/ 137 w 244"/>
                  <a:gd name="T79" fmla="*/ 57 h 366"/>
                  <a:gd name="T80" fmla="*/ 116 w 244"/>
                  <a:gd name="T81" fmla="*/ 57 h 366"/>
                  <a:gd name="T82" fmla="*/ 99 w 244"/>
                  <a:gd name="T83" fmla="*/ 65 h 366"/>
                  <a:gd name="T84" fmla="*/ 88 w 244"/>
                  <a:gd name="T85" fmla="*/ 74 h 366"/>
                  <a:gd name="T86" fmla="*/ 84 w 244"/>
                  <a:gd name="T87" fmla="*/ 82 h 366"/>
                  <a:gd name="T88" fmla="*/ 80 w 244"/>
                  <a:gd name="T89" fmla="*/ 94 h 366"/>
                  <a:gd name="T90" fmla="*/ 78 w 244"/>
                  <a:gd name="T91" fmla="*/ 107 h 366"/>
                  <a:gd name="T92" fmla="*/ 7 w 244"/>
                  <a:gd name="T93" fmla="*/ 107 h 366"/>
                  <a:gd name="T94" fmla="*/ 11 w 244"/>
                  <a:gd name="T95" fmla="*/ 80 h 366"/>
                  <a:gd name="T96" fmla="*/ 21 w 244"/>
                  <a:gd name="T97" fmla="*/ 57 h 366"/>
                  <a:gd name="T98" fmla="*/ 32 w 244"/>
                  <a:gd name="T99" fmla="*/ 38 h 366"/>
                  <a:gd name="T100" fmla="*/ 46 w 244"/>
                  <a:gd name="T101" fmla="*/ 25 h 366"/>
                  <a:gd name="T102" fmla="*/ 63 w 244"/>
                  <a:gd name="T103" fmla="*/ 13 h 366"/>
                  <a:gd name="T104" fmla="*/ 84 w 244"/>
                  <a:gd name="T105" fmla="*/ 5 h 366"/>
                  <a:gd name="T106" fmla="*/ 105 w 244"/>
                  <a:gd name="T107" fmla="*/ 0 h 366"/>
                  <a:gd name="T108" fmla="*/ 128 w 244"/>
                  <a:gd name="T109" fmla="*/ 0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44" h="366">
                    <a:moveTo>
                      <a:pt x="128" y="0"/>
                    </a:moveTo>
                    <a:lnTo>
                      <a:pt x="141" y="0"/>
                    </a:lnTo>
                    <a:lnTo>
                      <a:pt x="153" y="0"/>
                    </a:lnTo>
                    <a:lnTo>
                      <a:pt x="166" y="3"/>
                    </a:lnTo>
                    <a:lnTo>
                      <a:pt x="176" y="5"/>
                    </a:lnTo>
                    <a:lnTo>
                      <a:pt x="187" y="9"/>
                    </a:lnTo>
                    <a:lnTo>
                      <a:pt x="197" y="15"/>
                    </a:lnTo>
                    <a:lnTo>
                      <a:pt x="204" y="21"/>
                    </a:lnTo>
                    <a:lnTo>
                      <a:pt x="214" y="28"/>
                    </a:lnTo>
                    <a:lnTo>
                      <a:pt x="220" y="36"/>
                    </a:lnTo>
                    <a:lnTo>
                      <a:pt x="227" y="44"/>
                    </a:lnTo>
                    <a:lnTo>
                      <a:pt x="231" y="51"/>
                    </a:lnTo>
                    <a:lnTo>
                      <a:pt x="237" y="61"/>
                    </a:lnTo>
                    <a:lnTo>
                      <a:pt x="239" y="71"/>
                    </a:lnTo>
                    <a:lnTo>
                      <a:pt x="242" y="80"/>
                    </a:lnTo>
                    <a:lnTo>
                      <a:pt x="242" y="90"/>
                    </a:lnTo>
                    <a:lnTo>
                      <a:pt x="244" y="101"/>
                    </a:lnTo>
                    <a:lnTo>
                      <a:pt x="242" y="113"/>
                    </a:lnTo>
                    <a:lnTo>
                      <a:pt x="241" y="124"/>
                    </a:lnTo>
                    <a:lnTo>
                      <a:pt x="239" y="136"/>
                    </a:lnTo>
                    <a:lnTo>
                      <a:pt x="235" y="147"/>
                    </a:lnTo>
                    <a:lnTo>
                      <a:pt x="229" y="159"/>
                    </a:lnTo>
                    <a:lnTo>
                      <a:pt x="223" y="170"/>
                    </a:lnTo>
                    <a:lnTo>
                      <a:pt x="216" y="182"/>
                    </a:lnTo>
                    <a:lnTo>
                      <a:pt x="206" y="194"/>
                    </a:lnTo>
                    <a:lnTo>
                      <a:pt x="204" y="197"/>
                    </a:lnTo>
                    <a:lnTo>
                      <a:pt x="198" y="203"/>
                    </a:lnTo>
                    <a:lnTo>
                      <a:pt x="195" y="209"/>
                    </a:lnTo>
                    <a:lnTo>
                      <a:pt x="189" y="215"/>
                    </a:lnTo>
                    <a:lnTo>
                      <a:pt x="183" y="220"/>
                    </a:lnTo>
                    <a:lnTo>
                      <a:pt x="176" y="226"/>
                    </a:lnTo>
                    <a:lnTo>
                      <a:pt x="170" y="234"/>
                    </a:lnTo>
                    <a:lnTo>
                      <a:pt x="160" y="242"/>
                    </a:lnTo>
                    <a:lnTo>
                      <a:pt x="153" y="247"/>
                    </a:lnTo>
                    <a:lnTo>
                      <a:pt x="147" y="255"/>
                    </a:lnTo>
                    <a:lnTo>
                      <a:pt x="139" y="261"/>
                    </a:lnTo>
                    <a:lnTo>
                      <a:pt x="133" y="266"/>
                    </a:lnTo>
                    <a:lnTo>
                      <a:pt x="130" y="270"/>
                    </a:lnTo>
                    <a:lnTo>
                      <a:pt x="126" y="274"/>
                    </a:lnTo>
                    <a:lnTo>
                      <a:pt x="122" y="278"/>
                    </a:lnTo>
                    <a:lnTo>
                      <a:pt x="120" y="282"/>
                    </a:lnTo>
                    <a:lnTo>
                      <a:pt x="111" y="291"/>
                    </a:lnTo>
                    <a:lnTo>
                      <a:pt x="105" y="301"/>
                    </a:lnTo>
                    <a:lnTo>
                      <a:pt x="244" y="301"/>
                    </a:lnTo>
                    <a:lnTo>
                      <a:pt x="244" y="366"/>
                    </a:lnTo>
                    <a:lnTo>
                      <a:pt x="0" y="366"/>
                    </a:lnTo>
                    <a:lnTo>
                      <a:pt x="2" y="347"/>
                    </a:lnTo>
                    <a:lnTo>
                      <a:pt x="3" y="338"/>
                    </a:lnTo>
                    <a:lnTo>
                      <a:pt x="7" y="330"/>
                    </a:lnTo>
                    <a:lnTo>
                      <a:pt x="9" y="320"/>
                    </a:lnTo>
                    <a:lnTo>
                      <a:pt x="13" y="313"/>
                    </a:lnTo>
                    <a:lnTo>
                      <a:pt x="19" y="303"/>
                    </a:lnTo>
                    <a:lnTo>
                      <a:pt x="23" y="295"/>
                    </a:lnTo>
                    <a:lnTo>
                      <a:pt x="28" y="288"/>
                    </a:lnTo>
                    <a:lnTo>
                      <a:pt x="36" y="278"/>
                    </a:lnTo>
                    <a:lnTo>
                      <a:pt x="44" y="268"/>
                    </a:lnTo>
                    <a:lnTo>
                      <a:pt x="53" y="257"/>
                    </a:lnTo>
                    <a:lnTo>
                      <a:pt x="63" y="245"/>
                    </a:lnTo>
                    <a:lnTo>
                      <a:pt x="74" y="234"/>
                    </a:lnTo>
                    <a:lnTo>
                      <a:pt x="88" y="220"/>
                    </a:lnTo>
                    <a:lnTo>
                      <a:pt x="101" y="209"/>
                    </a:lnTo>
                    <a:lnTo>
                      <a:pt x="112" y="197"/>
                    </a:lnTo>
                    <a:lnTo>
                      <a:pt x="122" y="188"/>
                    </a:lnTo>
                    <a:lnTo>
                      <a:pt x="132" y="178"/>
                    </a:lnTo>
                    <a:lnTo>
                      <a:pt x="139" y="170"/>
                    </a:lnTo>
                    <a:lnTo>
                      <a:pt x="145" y="165"/>
                    </a:lnTo>
                    <a:lnTo>
                      <a:pt x="151" y="157"/>
                    </a:lnTo>
                    <a:lnTo>
                      <a:pt x="156" y="153"/>
                    </a:lnTo>
                    <a:lnTo>
                      <a:pt x="158" y="147"/>
                    </a:lnTo>
                    <a:lnTo>
                      <a:pt x="166" y="138"/>
                    </a:lnTo>
                    <a:lnTo>
                      <a:pt x="170" y="126"/>
                    </a:lnTo>
                    <a:lnTo>
                      <a:pt x="172" y="117"/>
                    </a:lnTo>
                    <a:lnTo>
                      <a:pt x="174" y="105"/>
                    </a:lnTo>
                    <a:lnTo>
                      <a:pt x="172" y="94"/>
                    </a:lnTo>
                    <a:lnTo>
                      <a:pt x="170" y="84"/>
                    </a:lnTo>
                    <a:lnTo>
                      <a:pt x="166" y="76"/>
                    </a:lnTo>
                    <a:lnTo>
                      <a:pt x="160" y="69"/>
                    </a:lnTo>
                    <a:lnTo>
                      <a:pt x="155" y="65"/>
                    </a:lnTo>
                    <a:lnTo>
                      <a:pt x="147" y="59"/>
                    </a:lnTo>
                    <a:lnTo>
                      <a:pt x="137" y="57"/>
                    </a:lnTo>
                    <a:lnTo>
                      <a:pt x="126" y="57"/>
                    </a:lnTo>
                    <a:lnTo>
                      <a:pt x="116" y="57"/>
                    </a:lnTo>
                    <a:lnTo>
                      <a:pt x="107" y="61"/>
                    </a:lnTo>
                    <a:lnTo>
                      <a:pt x="99" y="65"/>
                    </a:lnTo>
                    <a:lnTo>
                      <a:pt x="91" y="71"/>
                    </a:lnTo>
                    <a:lnTo>
                      <a:pt x="88" y="74"/>
                    </a:lnTo>
                    <a:lnTo>
                      <a:pt x="86" y="78"/>
                    </a:lnTo>
                    <a:lnTo>
                      <a:pt x="84" y="82"/>
                    </a:lnTo>
                    <a:lnTo>
                      <a:pt x="82" y="88"/>
                    </a:lnTo>
                    <a:lnTo>
                      <a:pt x="80" y="94"/>
                    </a:lnTo>
                    <a:lnTo>
                      <a:pt x="78" y="99"/>
                    </a:lnTo>
                    <a:lnTo>
                      <a:pt x="78" y="107"/>
                    </a:lnTo>
                    <a:lnTo>
                      <a:pt x="76" y="115"/>
                    </a:lnTo>
                    <a:lnTo>
                      <a:pt x="7" y="107"/>
                    </a:lnTo>
                    <a:lnTo>
                      <a:pt x="9" y="94"/>
                    </a:lnTo>
                    <a:lnTo>
                      <a:pt x="11" y="80"/>
                    </a:lnTo>
                    <a:lnTo>
                      <a:pt x="15" y="69"/>
                    </a:lnTo>
                    <a:lnTo>
                      <a:pt x="21" y="57"/>
                    </a:lnTo>
                    <a:lnTo>
                      <a:pt x="25" y="48"/>
                    </a:lnTo>
                    <a:lnTo>
                      <a:pt x="32" y="38"/>
                    </a:lnTo>
                    <a:lnTo>
                      <a:pt x="38" y="30"/>
                    </a:lnTo>
                    <a:lnTo>
                      <a:pt x="46" y="25"/>
                    </a:lnTo>
                    <a:lnTo>
                      <a:pt x="55" y="19"/>
                    </a:lnTo>
                    <a:lnTo>
                      <a:pt x="63" y="13"/>
                    </a:lnTo>
                    <a:lnTo>
                      <a:pt x="72" y="9"/>
                    </a:lnTo>
                    <a:lnTo>
                      <a:pt x="84" y="5"/>
                    </a:lnTo>
                    <a:lnTo>
                      <a:pt x="93" y="2"/>
                    </a:lnTo>
                    <a:lnTo>
                      <a:pt x="105" y="0"/>
                    </a:lnTo>
                    <a:lnTo>
                      <a:pt x="116" y="0"/>
                    </a:lnTo>
                    <a:lnTo>
                      <a:pt x="128" y="0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chemeClr val="bg2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  <p:grpSp>
          <p:nvGrpSpPr>
            <p:cNvPr id="124" name="Group 73">
              <a:extLst>
                <a:ext uri="{FF2B5EF4-FFF2-40B4-BE49-F238E27FC236}">
                  <a16:creationId xmlns:a16="http://schemas.microsoft.com/office/drawing/2014/main" id="{F67CB12D-D130-724E-412B-A3FE64966FC7}"/>
                </a:ext>
              </a:extLst>
            </p:cNvPr>
            <p:cNvGrpSpPr/>
            <p:nvPr/>
          </p:nvGrpSpPr>
          <p:grpSpPr>
            <a:xfrm>
              <a:off x="8038257" y="2101510"/>
              <a:ext cx="3703470" cy="1764679"/>
              <a:chOff x="8038257" y="2101510"/>
              <a:chExt cx="3703470" cy="1764679"/>
            </a:xfrm>
          </p:grpSpPr>
          <p:sp>
            <p:nvSpPr>
              <p:cNvPr id="25" name="Shape 172525252525">
                <a:extLst>
                  <a:ext uri="{FF2B5EF4-FFF2-40B4-BE49-F238E27FC236}">
                    <a16:creationId xmlns:a16="http://schemas.microsoft.com/office/drawing/2014/main" id="{3B085F53-25D0-643A-DD24-D3DDBB041C3C}"/>
                  </a:ext>
                </a:extLst>
              </p:cNvPr>
              <p:cNvSpPr/>
              <p:nvPr/>
            </p:nvSpPr>
            <p:spPr>
              <a:xfrm>
                <a:off x="8038262" y="2101510"/>
                <a:ext cx="3666058" cy="1764679"/>
              </a:xfrm>
              <a:prstGeom prst="roundRect">
                <a:avLst>
                  <a:gd name="adj" fmla="val 7669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6" name="Shape 182626262626">
                <a:extLst>
                  <a:ext uri="{FF2B5EF4-FFF2-40B4-BE49-F238E27FC236}">
                    <a16:creationId xmlns:a16="http://schemas.microsoft.com/office/drawing/2014/main" id="{D13F180C-1B09-DCF0-826D-A01BF23639B6}"/>
                  </a:ext>
                </a:extLst>
              </p:cNvPr>
              <p:cNvSpPr/>
              <p:nvPr/>
            </p:nvSpPr>
            <p:spPr>
              <a:xfrm rot="16200000">
                <a:off x="9843931" y="295836"/>
                <a:ext cx="53652" cy="3664999"/>
              </a:xfrm>
              <a:prstGeom prst="roundRect">
                <a:avLst>
                  <a:gd name="adj" fmla="val 252239"/>
                </a:avLst>
              </a:prstGeom>
              <a:gradFill flip="none" rotWithShape="1">
                <a:gsLst>
                  <a:gs pos="0">
                    <a:schemeClr val="accent2">
                      <a:lumMod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7" name="Shape 192727272727">
                <a:extLst>
                  <a:ext uri="{FF2B5EF4-FFF2-40B4-BE49-F238E27FC236}">
                    <a16:creationId xmlns:a16="http://schemas.microsoft.com/office/drawing/2014/main" id="{0FB34A63-3F72-6540-FC2B-E38C27762145}"/>
                  </a:ext>
                </a:extLst>
              </p:cNvPr>
              <p:cNvSpPr/>
              <p:nvPr/>
            </p:nvSpPr>
            <p:spPr>
              <a:xfrm>
                <a:off x="8866262" y="2197407"/>
                <a:ext cx="2875465" cy="1193404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>
                <a:spAutoFit/>
              </a:bodyPr>
              <a:lstStyle/>
              <a:p>
                <a:r>
                  <a:rPr lang="ru-RU" sz="23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Отчет список номенклатуры по виду производства;</a:t>
                </a:r>
              </a:p>
            </p:txBody>
          </p:sp>
          <p:sp>
            <p:nvSpPr>
              <p:cNvPr id="28" name="Shape 20-Concept2828282828">
                <a:extLst>
                  <a:ext uri="{FF2B5EF4-FFF2-40B4-BE49-F238E27FC236}">
                    <a16:creationId xmlns:a16="http://schemas.microsoft.com/office/drawing/2014/main" id="{16393975-2E7C-2D0F-5FEB-718C8595A205}"/>
                  </a:ext>
                </a:extLst>
              </p:cNvPr>
              <p:cNvSpPr/>
              <p:nvPr/>
            </p:nvSpPr>
            <p:spPr>
              <a:xfrm>
                <a:off x="8261422" y="2277955"/>
                <a:ext cx="588263" cy="588263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2">
                      <a:lumMod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23" name="-Concpt_Shape123">
                <a:extLst>
                  <a:ext uri="{FF2B5EF4-FFF2-40B4-BE49-F238E27FC236}">
                    <a16:creationId xmlns:a16="http://schemas.microsoft.com/office/drawing/2014/main" id="{EAFEE776-E86D-1529-ED69-77CB2CCD768A}"/>
                  </a:ext>
                </a:extLst>
              </p:cNvPr>
              <p:cNvSpPr/>
              <p:nvPr/>
            </p:nvSpPr>
            <p:spPr>
              <a:xfrm rot="18900000">
                <a:off x="8790859" y="2277955"/>
                <a:ext cx="58826" cy="117652"/>
              </a:xfrm>
              <a:prstGeom prst="roundRect">
                <a:avLst>
                  <a:gd name="adj" fmla="val 50000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3" name="Shape 213333333333">
                <a:extLst>
                  <a:ext uri="{FF2B5EF4-FFF2-40B4-BE49-F238E27FC236}">
                    <a16:creationId xmlns:a16="http://schemas.microsoft.com/office/drawing/2014/main" id="{61A45DF2-D636-0534-6271-9E2E42F266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59739" y="2424823"/>
                <a:ext cx="191631" cy="294528"/>
              </a:xfrm>
              <a:custGeom>
                <a:avLst/>
                <a:gdLst>
                  <a:gd name="T0" fmla="*/ 141 w 242"/>
                  <a:gd name="T1" fmla="*/ 1 h 367"/>
                  <a:gd name="T2" fmla="*/ 174 w 242"/>
                  <a:gd name="T3" fmla="*/ 11 h 367"/>
                  <a:gd name="T4" fmla="*/ 200 w 242"/>
                  <a:gd name="T5" fmla="*/ 32 h 367"/>
                  <a:gd name="T6" fmla="*/ 216 w 242"/>
                  <a:gd name="T7" fmla="*/ 52 h 367"/>
                  <a:gd name="T8" fmla="*/ 223 w 242"/>
                  <a:gd name="T9" fmla="*/ 75 h 367"/>
                  <a:gd name="T10" fmla="*/ 225 w 242"/>
                  <a:gd name="T11" fmla="*/ 103 h 367"/>
                  <a:gd name="T12" fmla="*/ 212 w 242"/>
                  <a:gd name="T13" fmla="*/ 133 h 367"/>
                  <a:gd name="T14" fmla="*/ 185 w 242"/>
                  <a:gd name="T15" fmla="*/ 160 h 367"/>
                  <a:gd name="T16" fmla="*/ 187 w 242"/>
                  <a:gd name="T17" fmla="*/ 171 h 367"/>
                  <a:gd name="T18" fmla="*/ 208 w 242"/>
                  <a:gd name="T19" fmla="*/ 182 h 367"/>
                  <a:gd name="T20" fmla="*/ 223 w 242"/>
                  <a:gd name="T21" fmla="*/ 197 h 367"/>
                  <a:gd name="T22" fmla="*/ 235 w 242"/>
                  <a:gd name="T23" fmla="*/ 214 h 367"/>
                  <a:gd name="T24" fmla="*/ 241 w 242"/>
                  <a:gd name="T25" fmla="*/ 237 h 367"/>
                  <a:gd name="T26" fmla="*/ 241 w 242"/>
                  <a:gd name="T27" fmla="*/ 263 h 367"/>
                  <a:gd name="T28" fmla="*/ 233 w 242"/>
                  <a:gd name="T29" fmla="*/ 295 h 367"/>
                  <a:gd name="T30" fmla="*/ 216 w 242"/>
                  <a:gd name="T31" fmla="*/ 323 h 367"/>
                  <a:gd name="T32" fmla="*/ 189 w 242"/>
                  <a:gd name="T33" fmla="*/ 348 h 367"/>
                  <a:gd name="T34" fmla="*/ 156 w 242"/>
                  <a:gd name="T35" fmla="*/ 361 h 367"/>
                  <a:gd name="T36" fmla="*/ 120 w 242"/>
                  <a:gd name="T37" fmla="*/ 367 h 367"/>
                  <a:gd name="T38" fmla="*/ 84 w 242"/>
                  <a:gd name="T39" fmla="*/ 361 h 367"/>
                  <a:gd name="T40" fmla="*/ 55 w 242"/>
                  <a:gd name="T41" fmla="*/ 350 h 367"/>
                  <a:gd name="T42" fmla="*/ 28 w 242"/>
                  <a:gd name="T43" fmla="*/ 331 h 367"/>
                  <a:gd name="T44" fmla="*/ 11 w 242"/>
                  <a:gd name="T45" fmla="*/ 306 h 367"/>
                  <a:gd name="T46" fmla="*/ 0 w 242"/>
                  <a:gd name="T47" fmla="*/ 276 h 367"/>
                  <a:gd name="T48" fmla="*/ 68 w 242"/>
                  <a:gd name="T49" fmla="*/ 269 h 367"/>
                  <a:gd name="T50" fmla="*/ 84 w 242"/>
                  <a:gd name="T51" fmla="*/ 295 h 367"/>
                  <a:gd name="T52" fmla="*/ 101 w 242"/>
                  <a:gd name="T53" fmla="*/ 306 h 367"/>
                  <a:gd name="T54" fmla="*/ 124 w 242"/>
                  <a:gd name="T55" fmla="*/ 308 h 367"/>
                  <a:gd name="T56" fmla="*/ 139 w 242"/>
                  <a:gd name="T57" fmla="*/ 304 h 367"/>
                  <a:gd name="T58" fmla="*/ 151 w 242"/>
                  <a:gd name="T59" fmla="*/ 297 h 367"/>
                  <a:gd name="T60" fmla="*/ 162 w 242"/>
                  <a:gd name="T61" fmla="*/ 284 h 367"/>
                  <a:gd name="T62" fmla="*/ 170 w 242"/>
                  <a:gd name="T63" fmla="*/ 261 h 367"/>
                  <a:gd name="T64" fmla="*/ 166 w 242"/>
                  <a:gd name="T65" fmla="*/ 225 h 367"/>
                  <a:gd name="T66" fmla="*/ 149 w 242"/>
                  <a:gd name="T67" fmla="*/ 201 h 367"/>
                  <a:gd name="T68" fmla="*/ 132 w 242"/>
                  <a:gd name="T69" fmla="*/ 193 h 367"/>
                  <a:gd name="T70" fmla="*/ 114 w 242"/>
                  <a:gd name="T71" fmla="*/ 193 h 367"/>
                  <a:gd name="T72" fmla="*/ 90 w 242"/>
                  <a:gd name="T73" fmla="*/ 197 h 367"/>
                  <a:gd name="T74" fmla="*/ 122 w 242"/>
                  <a:gd name="T75" fmla="*/ 139 h 367"/>
                  <a:gd name="T76" fmla="*/ 143 w 242"/>
                  <a:gd name="T77" fmla="*/ 126 h 367"/>
                  <a:gd name="T78" fmla="*/ 151 w 242"/>
                  <a:gd name="T79" fmla="*/ 114 h 367"/>
                  <a:gd name="T80" fmla="*/ 155 w 242"/>
                  <a:gd name="T81" fmla="*/ 86 h 367"/>
                  <a:gd name="T82" fmla="*/ 145 w 242"/>
                  <a:gd name="T83" fmla="*/ 67 h 367"/>
                  <a:gd name="T84" fmla="*/ 124 w 242"/>
                  <a:gd name="T85" fmla="*/ 56 h 367"/>
                  <a:gd name="T86" fmla="*/ 99 w 242"/>
                  <a:gd name="T87" fmla="*/ 58 h 367"/>
                  <a:gd name="T88" fmla="*/ 78 w 242"/>
                  <a:gd name="T89" fmla="*/ 75 h 367"/>
                  <a:gd name="T90" fmla="*/ 68 w 242"/>
                  <a:gd name="T91" fmla="*/ 103 h 367"/>
                  <a:gd name="T92" fmla="*/ 13 w 242"/>
                  <a:gd name="T93" fmla="*/ 64 h 367"/>
                  <a:gd name="T94" fmla="*/ 32 w 242"/>
                  <a:gd name="T95" fmla="*/ 32 h 367"/>
                  <a:gd name="T96" fmla="*/ 63 w 242"/>
                  <a:gd name="T97" fmla="*/ 11 h 367"/>
                  <a:gd name="T98" fmla="*/ 103 w 242"/>
                  <a:gd name="T99" fmla="*/ 0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42" h="367">
                    <a:moveTo>
                      <a:pt x="116" y="0"/>
                    </a:moveTo>
                    <a:lnTo>
                      <a:pt x="130" y="0"/>
                    </a:lnTo>
                    <a:lnTo>
                      <a:pt x="141" y="1"/>
                    </a:lnTo>
                    <a:lnTo>
                      <a:pt x="153" y="3"/>
                    </a:lnTo>
                    <a:lnTo>
                      <a:pt x="164" y="7"/>
                    </a:lnTo>
                    <a:lnTo>
                      <a:pt x="174" y="11"/>
                    </a:lnTo>
                    <a:lnTo>
                      <a:pt x="183" y="16"/>
                    </a:lnTo>
                    <a:lnTo>
                      <a:pt x="191" y="24"/>
                    </a:lnTo>
                    <a:lnTo>
                      <a:pt x="200" y="32"/>
                    </a:lnTo>
                    <a:lnTo>
                      <a:pt x="206" y="37"/>
                    </a:lnTo>
                    <a:lnTo>
                      <a:pt x="210" y="45"/>
                    </a:lnTo>
                    <a:lnTo>
                      <a:pt x="216" y="52"/>
                    </a:lnTo>
                    <a:lnTo>
                      <a:pt x="220" y="60"/>
                    </a:lnTo>
                    <a:lnTo>
                      <a:pt x="221" y="67"/>
                    </a:lnTo>
                    <a:lnTo>
                      <a:pt x="223" y="75"/>
                    </a:lnTo>
                    <a:lnTo>
                      <a:pt x="225" y="82"/>
                    </a:lnTo>
                    <a:lnTo>
                      <a:pt x="225" y="92"/>
                    </a:lnTo>
                    <a:lnTo>
                      <a:pt x="225" y="103"/>
                    </a:lnTo>
                    <a:lnTo>
                      <a:pt x="221" y="112"/>
                    </a:lnTo>
                    <a:lnTo>
                      <a:pt x="218" y="124"/>
                    </a:lnTo>
                    <a:lnTo>
                      <a:pt x="212" y="133"/>
                    </a:lnTo>
                    <a:lnTo>
                      <a:pt x="204" y="143"/>
                    </a:lnTo>
                    <a:lnTo>
                      <a:pt x="197" y="152"/>
                    </a:lnTo>
                    <a:lnTo>
                      <a:pt x="185" y="160"/>
                    </a:lnTo>
                    <a:lnTo>
                      <a:pt x="174" y="167"/>
                    </a:lnTo>
                    <a:lnTo>
                      <a:pt x="181" y="169"/>
                    </a:lnTo>
                    <a:lnTo>
                      <a:pt x="187" y="171"/>
                    </a:lnTo>
                    <a:lnTo>
                      <a:pt x="195" y="175"/>
                    </a:lnTo>
                    <a:lnTo>
                      <a:pt x="200" y="176"/>
                    </a:lnTo>
                    <a:lnTo>
                      <a:pt x="208" y="182"/>
                    </a:lnTo>
                    <a:lnTo>
                      <a:pt x="212" y="186"/>
                    </a:lnTo>
                    <a:lnTo>
                      <a:pt x="218" y="192"/>
                    </a:lnTo>
                    <a:lnTo>
                      <a:pt x="223" y="197"/>
                    </a:lnTo>
                    <a:lnTo>
                      <a:pt x="227" y="203"/>
                    </a:lnTo>
                    <a:lnTo>
                      <a:pt x="231" y="208"/>
                    </a:lnTo>
                    <a:lnTo>
                      <a:pt x="235" y="214"/>
                    </a:lnTo>
                    <a:lnTo>
                      <a:pt x="237" y="222"/>
                    </a:lnTo>
                    <a:lnTo>
                      <a:pt x="239" y="229"/>
                    </a:lnTo>
                    <a:lnTo>
                      <a:pt x="241" y="237"/>
                    </a:lnTo>
                    <a:lnTo>
                      <a:pt x="241" y="244"/>
                    </a:lnTo>
                    <a:lnTo>
                      <a:pt x="242" y="252"/>
                    </a:lnTo>
                    <a:lnTo>
                      <a:pt x="241" y="263"/>
                    </a:lnTo>
                    <a:lnTo>
                      <a:pt x="239" y="274"/>
                    </a:lnTo>
                    <a:lnTo>
                      <a:pt x="237" y="286"/>
                    </a:lnTo>
                    <a:lnTo>
                      <a:pt x="233" y="295"/>
                    </a:lnTo>
                    <a:lnTo>
                      <a:pt x="227" y="306"/>
                    </a:lnTo>
                    <a:lnTo>
                      <a:pt x="221" y="316"/>
                    </a:lnTo>
                    <a:lnTo>
                      <a:pt x="216" y="323"/>
                    </a:lnTo>
                    <a:lnTo>
                      <a:pt x="206" y="333"/>
                    </a:lnTo>
                    <a:lnTo>
                      <a:pt x="198" y="340"/>
                    </a:lnTo>
                    <a:lnTo>
                      <a:pt x="189" y="348"/>
                    </a:lnTo>
                    <a:lnTo>
                      <a:pt x="177" y="353"/>
                    </a:lnTo>
                    <a:lnTo>
                      <a:pt x="168" y="357"/>
                    </a:lnTo>
                    <a:lnTo>
                      <a:pt x="156" y="361"/>
                    </a:lnTo>
                    <a:lnTo>
                      <a:pt x="145" y="363"/>
                    </a:lnTo>
                    <a:lnTo>
                      <a:pt x="132" y="365"/>
                    </a:lnTo>
                    <a:lnTo>
                      <a:pt x="120" y="367"/>
                    </a:lnTo>
                    <a:lnTo>
                      <a:pt x="107" y="365"/>
                    </a:lnTo>
                    <a:lnTo>
                      <a:pt x="95" y="365"/>
                    </a:lnTo>
                    <a:lnTo>
                      <a:pt x="84" y="361"/>
                    </a:lnTo>
                    <a:lnTo>
                      <a:pt x="74" y="359"/>
                    </a:lnTo>
                    <a:lnTo>
                      <a:pt x="65" y="355"/>
                    </a:lnTo>
                    <a:lnTo>
                      <a:pt x="55" y="350"/>
                    </a:lnTo>
                    <a:lnTo>
                      <a:pt x="46" y="344"/>
                    </a:lnTo>
                    <a:lnTo>
                      <a:pt x="38" y="338"/>
                    </a:lnTo>
                    <a:lnTo>
                      <a:pt x="28" y="331"/>
                    </a:lnTo>
                    <a:lnTo>
                      <a:pt x="23" y="323"/>
                    </a:lnTo>
                    <a:lnTo>
                      <a:pt x="17" y="314"/>
                    </a:lnTo>
                    <a:lnTo>
                      <a:pt x="11" y="306"/>
                    </a:lnTo>
                    <a:lnTo>
                      <a:pt x="7" y="297"/>
                    </a:lnTo>
                    <a:lnTo>
                      <a:pt x="3" y="286"/>
                    </a:lnTo>
                    <a:lnTo>
                      <a:pt x="0" y="276"/>
                    </a:lnTo>
                    <a:lnTo>
                      <a:pt x="0" y="265"/>
                    </a:lnTo>
                    <a:lnTo>
                      <a:pt x="67" y="257"/>
                    </a:lnTo>
                    <a:lnTo>
                      <a:pt x="68" y="269"/>
                    </a:lnTo>
                    <a:lnTo>
                      <a:pt x="72" y="278"/>
                    </a:lnTo>
                    <a:lnTo>
                      <a:pt x="78" y="288"/>
                    </a:lnTo>
                    <a:lnTo>
                      <a:pt x="84" y="295"/>
                    </a:lnTo>
                    <a:lnTo>
                      <a:pt x="88" y="299"/>
                    </a:lnTo>
                    <a:lnTo>
                      <a:pt x="91" y="301"/>
                    </a:lnTo>
                    <a:lnTo>
                      <a:pt x="101" y="306"/>
                    </a:lnTo>
                    <a:lnTo>
                      <a:pt x="109" y="308"/>
                    </a:lnTo>
                    <a:lnTo>
                      <a:pt x="118" y="308"/>
                    </a:lnTo>
                    <a:lnTo>
                      <a:pt x="124" y="308"/>
                    </a:lnTo>
                    <a:lnTo>
                      <a:pt x="130" y="308"/>
                    </a:lnTo>
                    <a:lnTo>
                      <a:pt x="133" y="306"/>
                    </a:lnTo>
                    <a:lnTo>
                      <a:pt x="139" y="304"/>
                    </a:lnTo>
                    <a:lnTo>
                      <a:pt x="143" y="303"/>
                    </a:lnTo>
                    <a:lnTo>
                      <a:pt x="147" y="301"/>
                    </a:lnTo>
                    <a:lnTo>
                      <a:pt x="151" y="297"/>
                    </a:lnTo>
                    <a:lnTo>
                      <a:pt x="155" y="293"/>
                    </a:lnTo>
                    <a:lnTo>
                      <a:pt x="158" y="289"/>
                    </a:lnTo>
                    <a:lnTo>
                      <a:pt x="162" y="284"/>
                    </a:lnTo>
                    <a:lnTo>
                      <a:pt x="164" y="278"/>
                    </a:lnTo>
                    <a:lnTo>
                      <a:pt x="166" y="274"/>
                    </a:lnTo>
                    <a:lnTo>
                      <a:pt x="170" y="261"/>
                    </a:lnTo>
                    <a:lnTo>
                      <a:pt x="170" y="250"/>
                    </a:lnTo>
                    <a:lnTo>
                      <a:pt x="170" y="237"/>
                    </a:lnTo>
                    <a:lnTo>
                      <a:pt x="166" y="225"/>
                    </a:lnTo>
                    <a:lnTo>
                      <a:pt x="162" y="216"/>
                    </a:lnTo>
                    <a:lnTo>
                      <a:pt x="156" y="208"/>
                    </a:lnTo>
                    <a:lnTo>
                      <a:pt x="149" y="201"/>
                    </a:lnTo>
                    <a:lnTo>
                      <a:pt x="139" y="197"/>
                    </a:lnTo>
                    <a:lnTo>
                      <a:pt x="135" y="195"/>
                    </a:lnTo>
                    <a:lnTo>
                      <a:pt x="132" y="193"/>
                    </a:lnTo>
                    <a:lnTo>
                      <a:pt x="126" y="193"/>
                    </a:lnTo>
                    <a:lnTo>
                      <a:pt x="122" y="193"/>
                    </a:lnTo>
                    <a:lnTo>
                      <a:pt x="114" y="193"/>
                    </a:lnTo>
                    <a:lnTo>
                      <a:pt x="107" y="193"/>
                    </a:lnTo>
                    <a:lnTo>
                      <a:pt x="97" y="195"/>
                    </a:lnTo>
                    <a:lnTo>
                      <a:pt x="90" y="197"/>
                    </a:lnTo>
                    <a:lnTo>
                      <a:pt x="97" y="143"/>
                    </a:lnTo>
                    <a:lnTo>
                      <a:pt x="111" y="141"/>
                    </a:lnTo>
                    <a:lnTo>
                      <a:pt x="122" y="139"/>
                    </a:lnTo>
                    <a:lnTo>
                      <a:pt x="132" y="135"/>
                    </a:lnTo>
                    <a:lnTo>
                      <a:pt x="141" y="129"/>
                    </a:lnTo>
                    <a:lnTo>
                      <a:pt x="143" y="126"/>
                    </a:lnTo>
                    <a:lnTo>
                      <a:pt x="147" y="122"/>
                    </a:lnTo>
                    <a:lnTo>
                      <a:pt x="149" y="118"/>
                    </a:lnTo>
                    <a:lnTo>
                      <a:pt x="151" y="114"/>
                    </a:lnTo>
                    <a:lnTo>
                      <a:pt x="155" y="105"/>
                    </a:lnTo>
                    <a:lnTo>
                      <a:pt x="155" y="96"/>
                    </a:lnTo>
                    <a:lnTo>
                      <a:pt x="155" y="86"/>
                    </a:lnTo>
                    <a:lnTo>
                      <a:pt x="153" y="79"/>
                    </a:lnTo>
                    <a:lnTo>
                      <a:pt x="149" y="73"/>
                    </a:lnTo>
                    <a:lnTo>
                      <a:pt x="145" y="67"/>
                    </a:lnTo>
                    <a:lnTo>
                      <a:pt x="137" y="62"/>
                    </a:lnTo>
                    <a:lnTo>
                      <a:pt x="132" y="58"/>
                    </a:lnTo>
                    <a:lnTo>
                      <a:pt x="124" y="56"/>
                    </a:lnTo>
                    <a:lnTo>
                      <a:pt x="114" y="56"/>
                    </a:lnTo>
                    <a:lnTo>
                      <a:pt x="107" y="56"/>
                    </a:lnTo>
                    <a:lnTo>
                      <a:pt x="99" y="58"/>
                    </a:lnTo>
                    <a:lnTo>
                      <a:pt x="91" y="62"/>
                    </a:lnTo>
                    <a:lnTo>
                      <a:pt x="84" y="67"/>
                    </a:lnTo>
                    <a:lnTo>
                      <a:pt x="78" y="75"/>
                    </a:lnTo>
                    <a:lnTo>
                      <a:pt x="74" y="82"/>
                    </a:lnTo>
                    <a:lnTo>
                      <a:pt x="70" y="92"/>
                    </a:lnTo>
                    <a:lnTo>
                      <a:pt x="68" y="103"/>
                    </a:lnTo>
                    <a:lnTo>
                      <a:pt x="3" y="94"/>
                    </a:lnTo>
                    <a:lnTo>
                      <a:pt x="7" y="77"/>
                    </a:lnTo>
                    <a:lnTo>
                      <a:pt x="13" y="64"/>
                    </a:lnTo>
                    <a:lnTo>
                      <a:pt x="19" y="50"/>
                    </a:lnTo>
                    <a:lnTo>
                      <a:pt x="25" y="41"/>
                    </a:lnTo>
                    <a:lnTo>
                      <a:pt x="32" y="32"/>
                    </a:lnTo>
                    <a:lnTo>
                      <a:pt x="40" y="24"/>
                    </a:lnTo>
                    <a:lnTo>
                      <a:pt x="51" y="16"/>
                    </a:lnTo>
                    <a:lnTo>
                      <a:pt x="63" y="11"/>
                    </a:lnTo>
                    <a:lnTo>
                      <a:pt x="74" y="5"/>
                    </a:lnTo>
                    <a:lnTo>
                      <a:pt x="88" y="1"/>
                    </a:lnTo>
                    <a:lnTo>
                      <a:pt x="103" y="0"/>
                    </a:lnTo>
                    <a:lnTo>
                      <a:pt x="116" y="0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bg2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  <p:grpSp>
          <p:nvGrpSpPr>
            <p:cNvPr id="126" name="Group 74">
              <a:extLst>
                <a:ext uri="{FF2B5EF4-FFF2-40B4-BE49-F238E27FC236}">
                  <a16:creationId xmlns:a16="http://schemas.microsoft.com/office/drawing/2014/main" id="{36619B93-054A-8EB7-AF71-0CB137572F5A}"/>
                </a:ext>
              </a:extLst>
            </p:cNvPr>
            <p:cNvGrpSpPr/>
            <p:nvPr/>
          </p:nvGrpSpPr>
          <p:grpSpPr>
            <a:xfrm>
              <a:off x="487680" y="4013048"/>
              <a:ext cx="3701358" cy="1764680"/>
              <a:chOff x="487680" y="4013048"/>
              <a:chExt cx="3701358" cy="1764680"/>
            </a:xfrm>
          </p:grpSpPr>
          <p:sp>
            <p:nvSpPr>
              <p:cNvPr id="34" name="Shape 233434343434">
                <a:extLst>
                  <a:ext uri="{FF2B5EF4-FFF2-40B4-BE49-F238E27FC236}">
                    <a16:creationId xmlns:a16="http://schemas.microsoft.com/office/drawing/2014/main" id="{9FBEE73F-6058-2A91-BDD8-05B1BABCE13A}"/>
                  </a:ext>
                </a:extLst>
              </p:cNvPr>
              <p:cNvSpPr/>
              <p:nvPr/>
            </p:nvSpPr>
            <p:spPr>
              <a:xfrm>
                <a:off x="487680" y="4013054"/>
                <a:ext cx="3664981" cy="1764674"/>
              </a:xfrm>
              <a:prstGeom prst="roundRect">
                <a:avLst>
                  <a:gd name="adj" fmla="val 7669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5" name="Shape 243535353535">
                <a:extLst>
                  <a:ext uri="{FF2B5EF4-FFF2-40B4-BE49-F238E27FC236}">
                    <a16:creationId xmlns:a16="http://schemas.microsoft.com/office/drawing/2014/main" id="{328EE9AA-5711-1C4A-A1BD-EE9671CCF3F7}"/>
                  </a:ext>
                </a:extLst>
              </p:cNvPr>
              <p:cNvSpPr/>
              <p:nvPr/>
            </p:nvSpPr>
            <p:spPr>
              <a:xfrm rot="16200000">
                <a:off x="2293342" y="2207387"/>
                <a:ext cx="53652" cy="3664973"/>
              </a:xfrm>
              <a:prstGeom prst="roundRect">
                <a:avLst>
                  <a:gd name="adj" fmla="val 252239"/>
                </a:avLst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6" name="-Ordered253636363636">
                <a:extLst>
                  <a:ext uri="{FF2B5EF4-FFF2-40B4-BE49-F238E27FC236}">
                    <a16:creationId xmlns:a16="http://schemas.microsoft.com/office/drawing/2014/main" id="{634A3F2A-DA47-EFC8-D981-F2AA21A91184}"/>
                  </a:ext>
                </a:extLst>
              </p:cNvPr>
              <p:cNvSpPr/>
              <p:nvPr/>
            </p:nvSpPr>
            <p:spPr>
              <a:xfrm>
                <a:off x="2260038" y="5239059"/>
                <a:ext cx="331681" cy="251534"/>
              </a:xfrm>
              <a:prstGeom prst="roundRect">
                <a:avLst>
                  <a:gd name="adj" fmla="val 53802"/>
                </a:avLst>
              </a:prstGeom>
              <a:solidFill>
                <a:schemeClr val="accent1"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7" name="Shape 263737373737">
                <a:extLst>
                  <a:ext uri="{FF2B5EF4-FFF2-40B4-BE49-F238E27FC236}">
                    <a16:creationId xmlns:a16="http://schemas.microsoft.com/office/drawing/2014/main" id="{5A82464E-F057-4C27-B4DE-E2ACAB3DEE40}"/>
                  </a:ext>
                </a:extLst>
              </p:cNvPr>
              <p:cNvSpPr/>
              <p:nvPr/>
            </p:nvSpPr>
            <p:spPr>
              <a:xfrm>
                <a:off x="1295884" y="4108951"/>
                <a:ext cx="2893154" cy="1508105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>
                <a:spAutoFit/>
              </a:bodyPr>
              <a:lstStyle/>
              <a:p>
                <a:r>
                  <a:rPr lang="ru-RU" sz="23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Отчет по объему изготовленных заказов на производстве;</a:t>
                </a:r>
              </a:p>
            </p:txBody>
          </p:sp>
          <p:sp>
            <p:nvSpPr>
              <p:cNvPr id="38" name="Shape 27-Concept3838383838">
                <a:extLst>
                  <a:ext uri="{FF2B5EF4-FFF2-40B4-BE49-F238E27FC236}">
                    <a16:creationId xmlns:a16="http://schemas.microsoft.com/office/drawing/2014/main" id="{3DADD5CF-A135-89C2-9786-729FBF41B8D2}"/>
                  </a:ext>
                </a:extLst>
              </p:cNvPr>
              <p:cNvSpPr/>
              <p:nvPr/>
            </p:nvSpPr>
            <p:spPr>
              <a:xfrm>
                <a:off x="686174" y="4189500"/>
                <a:ext cx="588262" cy="588263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25" name="-Concpt_Shape125">
                <a:extLst>
                  <a:ext uri="{FF2B5EF4-FFF2-40B4-BE49-F238E27FC236}">
                    <a16:creationId xmlns:a16="http://schemas.microsoft.com/office/drawing/2014/main" id="{6792FCBE-533A-2912-7A28-052D3BEBAF4B}"/>
                  </a:ext>
                </a:extLst>
              </p:cNvPr>
              <p:cNvSpPr/>
              <p:nvPr/>
            </p:nvSpPr>
            <p:spPr>
              <a:xfrm rot="18900000">
                <a:off x="1215610" y="4189500"/>
                <a:ext cx="58826" cy="117653"/>
              </a:xfrm>
              <a:prstGeom prst="roundRect">
                <a:avLst>
                  <a:gd name="adj" fmla="val 50000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3" name="Shape 284343434343">
                <a:extLst>
                  <a:ext uri="{FF2B5EF4-FFF2-40B4-BE49-F238E27FC236}">
                    <a16:creationId xmlns:a16="http://schemas.microsoft.com/office/drawing/2014/main" id="{9864587A-904E-E89B-8FA0-C7AA59A5F5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6577" y="4338769"/>
                <a:ext cx="207452" cy="289725"/>
              </a:xfrm>
              <a:custGeom>
                <a:avLst/>
                <a:gdLst>
                  <a:gd name="T0" fmla="*/ 153 w 256"/>
                  <a:gd name="T1" fmla="*/ 0 h 368"/>
                  <a:gd name="T2" fmla="*/ 211 w 256"/>
                  <a:gd name="T3" fmla="*/ 0 h 368"/>
                  <a:gd name="T4" fmla="*/ 211 w 256"/>
                  <a:gd name="T5" fmla="*/ 232 h 368"/>
                  <a:gd name="T6" fmla="*/ 256 w 256"/>
                  <a:gd name="T7" fmla="*/ 232 h 368"/>
                  <a:gd name="T8" fmla="*/ 256 w 256"/>
                  <a:gd name="T9" fmla="*/ 293 h 368"/>
                  <a:gd name="T10" fmla="*/ 211 w 256"/>
                  <a:gd name="T11" fmla="*/ 293 h 368"/>
                  <a:gd name="T12" fmla="*/ 211 w 256"/>
                  <a:gd name="T13" fmla="*/ 368 h 368"/>
                  <a:gd name="T14" fmla="*/ 146 w 256"/>
                  <a:gd name="T15" fmla="*/ 368 h 368"/>
                  <a:gd name="T16" fmla="*/ 146 w 256"/>
                  <a:gd name="T17" fmla="*/ 293 h 368"/>
                  <a:gd name="T18" fmla="*/ 0 w 256"/>
                  <a:gd name="T19" fmla="*/ 293 h 368"/>
                  <a:gd name="T20" fmla="*/ 0 w 256"/>
                  <a:gd name="T21" fmla="*/ 232 h 368"/>
                  <a:gd name="T22" fmla="*/ 153 w 256"/>
                  <a:gd name="T23" fmla="*/ 0 h 368"/>
                  <a:gd name="T24" fmla="*/ 146 w 256"/>
                  <a:gd name="T25" fmla="*/ 107 h 368"/>
                  <a:gd name="T26" fmla="*/ 64 w 256"/>
                  <a:gd name="T27" fmla="*/ 232 h 368"/>
                  <a:gd name="T28" fmla="*/ 146 w 256"/>
                  <a:gd name="T29" fmla="*/ 232 h 368"/>
                  <a:gd name="T30" fmla="*/ 146 w 256"/>
                  <a:gd name="T31" fmla="*/ 10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6" h="368">
                    <a:moveTo>
                      <a:pt x="153" y="0"/>
                    </a:moveTo>
                    <a:lnTo>
                      <a:pt x="211" y="0"/>
                    </a:lnTo>
                    <a:lnTo>
                      <a:pt x="211" y="232"/>
                    </a:lnTo>
                    <a:lnTo>
                      <a:pt x="256" y="232"/>
                    </a:lnTo>
                    <a:lnTo>
                      <a:pt x="256" y="293"/>
                    </a:lnTo>
                    <a:lnTo>
                      <a:pt x="211" y="293"/>
                    </a:lnTo>
                    <a:lnTo>
                      <a:pt x="211" y="368"/>
                    </a:lnTo>
                    <a:lnTo>
                      <a:pt x="146" y="368"/>
                    </a:lnTo>
                    <a:lnTo>
                      <a:pt x="146" y="293"/>
                    </a:lnTo>
                    <a:lnTo>
                      <a:pt x="0" y="293"/>
                    </a:lnTo>
                    <a:lnTo>
                      <a:pt x="0" y="232"/>
                    </a:lnTo>
                    <a:lnTo>
                      <a:pt x="153" y="0"/>
                    </a:lnTo>
                    <a:close/>
                    <a:moveTo>
                      <a:pt x="146" y="107"/>
                    </a:moveTo>
                    <a:lnTo>
                      <a:pt x="64" y="232"/>
                    </a:lnTo>
                    <a:lnTo>
                      <a:pt x="146" y="232"/>
                    </a:lnTo>
                    <a:lnTo>
                      <a:pt x="146" y="107"/>
                    </a:lnTo>
                    <a:close/>
                  </a:path>
                </a:pathLst>
              </a:custGeom>
              <a:solidFill>
                <a:schemeClr val="bg2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  <p:grpSp>
          <p:nvGrpSpPr>
            <p:cNvPr id="128" name="Group 75">
              <a:extLst>
                <a:ext uri="{FF2B5EF4-FFF2-40B4-BE49-F238E27FC236}">
                  <a16:creationId xmlns:a16="http://schemas.microsoft.com/office/drawing/2014/main" id="{F521196A-7F5E-BED6-CFAA-7B70BC0F6EAE}"/>
                </a:ext>
              </a:extLst>
            </p:cNvPr>
            <p:cNvGrpSpPr/>
            <p:nvPr/>
          </p:nvGrpSpPr>
          <p:grpSpPr>
            <a:xfrm>
              <a:off x="4262976" y="4013048"/>
              <a:ext cx="3881554" cy="1764678"/>
              <a:chOff x="4262976" y="4013048"/>
              <a:chExt cx="3881554" cy="1764678"/>
            </a:xfrm>
          </p:grpSpPr>
          <p:sp>
            <p:nvSpPr>
              <p:cNvPr id="44" name="Shape 304444444444">
                <a:extLst>
                  <a:ext uri="{FF2B5EF4-FFF2-40B4-BE49-F238E27FC236}">
                    <a16:creationId xmlns:a16="http://schemas.microsoft.com/office/drawing/2014/main" id="{BD8B8077-1289-635C-6A44-488244A2B0E0}"/>
                  </a:ext>
                </a:extLst>
              </p:cNvPr>
              <p:cNvSpPr/>
              <p:nvPr/>
            </p:nvSpPr>
            <p:spPr>
              <a:xfrm>
                <a:off x="4262976" y="4013055"/>
                <a:ext cx="3664977" cy="1764671"/>
              </a:xfrm>
              <a:prstGeom prst="roundRect">
                <a:avLst>
                  <a:gd name="adj" fmla="val 7669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5" name="Shape 314545454545">
                <a:extLst>
                  <a:ext uri="{FF2B5EF4-FFF2-40B4-BE49-F238E27FC236}">
                    <a16:creationId xmlns:a16="http://schemas.microsoft.com/office/drawing/2014/main" id="{40CC1C5C-E2B4-1FC5-2E88-9256A7F4A6A7}"/>
                  </a:ext>
                </a:extLst>
              </p:cNvPr>
              <p:cNvSpPr/>
              <p:nvPr/>
            </p:nvSpPr>
            <p:spPr>
              <a:xfrm rot="16200000">
                <a:off x="6068643" y="2207387"/>
                <a:ext cx="53652" cy="3664973"/>
              </a:xfrm>
              <a:prstGeom prst="roundRect">
                <a:avLst>
                  <a:gd name="adj" fmla="val 252239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6" name="Shape 324646464646">
                <a:extLst>
                  <a:ext uri="{FF2B5EF4-FFF2-40B4-BE49-F238E27FC236}">
                    <a16:creationId xmlns:a16="http://schemas.microsoft.com/office/drawing/2014/main" id="{D0BF317E-6041-0F79-FADE-9465835FC59B}"/>
                  </a:ext>
                </a:extLst>
              </p:cNvPr>
              <p:cNvSpPr/>
              <p:nvPr/>
            </p:nvSpPr>
            <p:spPr>
              <a:xfrm>
                <a:off x="5079534" y="4108952"/>
                <a:ext cx="3064996" cy="1559559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>
                <a:spAutoFit/>
              </a:bodyPr>
              <a:lstStyle/>
              <a:p>
                <a:r>
                  <a:rPr lang="ru-RU" sz="23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Отчет по общему объему заказов в процессе изготовления;</a:t>
                </a:r>
              </a:p>
            </p:txBody>
          </p:sp>
          <p:sp>
            <p:nvSpPr>
              <p:cNvPr id="47" name="Shape 33-Concept4747474747">
                <a:extLst>
                  <a:ext uri="{FF2B5EF4-FFF2-40B4-BE49-F238E27FC236}">
                    <a16:creationId xmlns:a16="http://schemas.microsoft.com/office/drawing/2014/main" id="{17C50397-549A-1BE9-43E6-D3BA19618FAB}"/>
                  </a:ext>
                </a:extLst>
              </p:cNvPr>
              <p:cNvSpPr/>
              <p:nvPr/>
            </p:nvSpPr>
            <p:spPr>
              <a:xfrm>
                <a:off x="4474693" y="4189500"/>
                <a:ext cx="588262" cy="588263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27" name="-Concpt_Shape127">
                <a:extLst>
                  <a:ext uri="{FF2B5EF4-FFF2-40B4-BE49-F238E27FC236}">
                    <a16:creationId xmlns:a16="http://schemas.microsoft.com/office/drawing/2014/main" id="{5A7C3331-FAD7-B17A-B924-1BA857D9C610}"/>
                  </a:ext>
                </a:extLst>
              </p:cNvPr>
              <p:cNvSpPr/>
              <p:nvPr/>
            </p:nvSpPr>
            <p:spPr>
              <a:xfrm rot="18900000">
                <a:off x="5004129" y="4189500"/>
                <a:ext cx="58826" cy="117653"/>
              </a:xfrm>
              <a:prstGeom prst="roundRect">
                <a:avLst>
                  <a:gd name="adj" fmla="val 50000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2" name="Shape 345252525252">
                <a:extLst>
                  <a:ext uri="{FF2B5EF4-FFF2-40B4-BE49-F238E27FC236}">
                    <a16:creationId xmlns:a16="http://schemas.microsoft.com/office/drawing/2014/main" id="{0E95A133-315B-FA98-4FB0-AE2941B88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1724" y="4338768"/>
                <a:ext cx="194198" cy="289724"/>
              </a:xfrm>
              <a:custGeom>
                <a:avLst/>
                <a:gdLst>
                  <a:gd name="T0" fmla="*/ 225 w 242"/>
                  <a:gd name="T1" fmla="*/ 0 h 368"/>
                  <a:gd name="T2" fmla="*/ 95 w 242"/>
                  <a:gd name="T3" fmla="*/ 65 h 368"/>
                  <a:gd name="T4" fmla="*/ 97 w 242"/>
                  <a:gd name="T5" fmla="*/ 123 h 368"/>
                  <a:gd name="T6" fmla="*/ 119 w 242"/>
                  <a:gd name="T7" fmla="*/ 117 h 368"/>
                  <a:gd name="T8" fmla="*/ 142 w 242"/>
                  <a:gd name="T9" fmla="*/ 117 h 368"/>
                  <a:gd name="T10" fmla="*/ 164 w 242"/>
                  <a:gd name="T11" fmla="*/ 121 h 368"/>
                  <a:gd name="T12" fmla="*/ 183 w 242"/>
                  <a:gd name="T13" fmla="*/ 128 h 368"/>
                  <a:gd name="T14" fmla="*/ 200 w 242"/>
                  <a:gd name="T15" fmla="*/ 142 h 368"/>
                  <a:gd name="T16" fmla="*/ 217 w 242"/>
                  <a:gd name="T17" fmla="*/ 159 h 368"/>
                  <a:gd name="T18" fmla="*/ 228 w 242"/>
                  <a:gd name="T19" fmla="*/ 178 h 368"/>
                  <a:gd name="T20" fmla="*/ 236 w 242"/>
                  <a:gd name="T21" fmla="*/ 199 h 368"/>
                  <a:gd name="T22" fmla="*/ 240 w 242"/>
                  <a:gd name="T23" fmla="*/ 224 h 368"/>
                  <a:gd name="T24" fmla="*/ 240 w 242"/>
                  <a:gd name="T25" fmla="*/ 249 h 368"/>
                  <a:gd name="T26" fmla="*/ 238 w 242"/>
                  <a:gd name="T27" fmla="*/ 270 h 368"/>
                  <a:gd name="T28" fmla="*/ 230 w 242"/>
                  <a:gd name="T29" fmla="*/ 292 h 368"/>
                  <a:gd name="T30" fmla="*/ 221 w 242"/>
                  <a:gd name="T31" fmla="*/ 311 h 368"/>
                  <a:gd name="T32" fmla="*/ 206 w 242"/>
                  <a:gd name="T33" fmla="*/ 330 h 368"/>
                  <a:gd name="T34" fmla="*/ 185 w 242"/>
                  <a:gd name="T35" fmla="*/ 349 h 368"/>
                  <a:gd name="T36" fmla="*/ 161 w 242"/>
                  <a:gd name="T37" fmla="*/ 361 h 368"/>
                  <a:gd name="T38" fmla="*/ 132 w 242"/>
                  <a:gd name="T39" fmla="*/ 366 h 368"/>
                  <a:gd name="T40" fmla="*/ 106 w 242"/>
                  <a:gd name="T41" fmla="*/ 366 h 368"/>
                  <a:gd name="T42" fmla="*/ 83 w 242"/>
                  <a:gd name="T43" fmla="*/ 364 h 368"/>
                  <a:gd name="T44" fmla="*/ 63 w 242"/>
                  <a:gd name="T45" fmla="*/ 357 h 368"/>
                  <a:gd name="T46" fmla="*/ 46 w 242"/>
                  <a:gd name="T47" fmla="*/ 347 h 368"/>
                  <a:gd name="T48" fmla="*/ 29 w 242"/>
                  <a:gd name="T49" fmla="*/ 334 h 368"/>
                  <a:gd name="T50" fmla="*/ 17 w 242"/>
                  <a:gd name="T51" fmla="*/ 316 h 368"/>
                  <a:gd name="T52" fmla="*/ 8 w 242"/>
                  <a:gd name="T53" fmla="*/ 299 h 368"/>
                  <a:gd name="T54" fmla="*/ 2 w 242"/>
                  <a:gd name="T55" fmla="*/ 278 h 368"/>
                  <a:gd name="T56" fmla="*/ 68 w 242"/>
                  <a:gd name="T57" fmla="*/ 259 h 368"/>
                  <a:gd name="T58" fmla="*/ 74 w 242"/>
                  <a:gd name="T59" fmla="*/ 280 h 368"/>
                  <a:gd name="T60" fmla="*/ 85 w 242"/>
                  <a:gd name="T61" fmla="*/ 297 h 368"/>
                  <a:gd name="T62" fmla="*/ 100 w 242"/>
                  <a:gd name="T63" fmla="*/ 307 h 368"/>
                  <a:gd name="T64" fmla="*/ 119 w 242"/>
                  <a:gd name="T65" fmla="*/ 311 h 368"/>
                  <a:gd name="T66" fmla="*/ 129 w 242"/>
                  <a:gd name="T67" fmla="*/ 311 h 368"/>
                  <a:gd name="T68" fmla="*/ 138 w 242"/>
                  <a:gd name="T69" fmla="*/ 307 h 368"/>
                  <a:gd name="T70" fmla="*/ 147 w 242"/>
                  <a:gd name="T71" fmla="*/ 301 h 368"/>
                  <a:gd name="T72" fmla="*/ 155 w 242"/>
                  <a:gd name="T73" fmla="*/ 293 h 368"/>
                  <a:gd name="T74" fmla="*/ 162 w 242"/>
                  <a:gd name="T75" fmla="*/ 284 h 368"/>
                  <a:gd name="T76" fmla="*/ 166 w 242"/>
                  <a:gd name="T77" fmla="*/ 270 h 368"/>
                  <a:gd name="T78" fmla="*/ 170 w 242"/>
                  <a:gd name="T79" fmla="*/ 257 h 368"/>
                  <a:gd name="T80" fmla="*/ 170 w 242"/>
                  <a:gd name="T81" fmla="*/ 240 h 368"/>
                  <a:gd name="T82" fmla="*/ 170 w 242"/>
                  <a:gd name="T83" fmla="*/ 222 h 368"/>
                  <a:gd name="T84" fmla="*/ 166 w 242"/>
                  <a:gd name="T85" fmla="*/ 209 h 368"/>
                  <a:gd name="T86" fmla="*/ 162 w 242"/>
                  <a:gd name="T87" fmla="*/ 197 h 368"/>
                  <a:gd name="T88" fmla="*/ 155 w 242"/>
                  <a:gd name="T89" fmla="*/ 188 h 368"/>
                  <a:gd name="T90" fmla="*/ 147 w 242"/>
                  <a:gd name="T91" fmla="*/ 180 h 368"/>
                  <a:gd name="T92" fmla="*/ 138 w 242"/>
                  <a:gd name="T93" fmla="*/ 176 h 368"/>
                  <a:gd name="T94" fmla="*/ 129 w 242"/>
                  <a:gd name="T95" fmla="*/ 172 h 368"/>
                  <a:gd name="T96" fmla="*/ 117 w 242"/>
                  <a:gd name="T97" fmla="*/ 172 h 368"/>
                  <a:gd name="T98" fmla="*/ 102 w 242"/>
                  <a:gd name="T99" fmla="*/ 172 h 368"/>
                  <a:gd name="T100" fmla="*/ 89 w 242"/>
                  <a:gd name="T101" fmla="*/ 178 h 368"/>
                  <a:gd name="T102" fmla="*/ 76 w 242"/>
                  <a:gd name="T103" fmla="*/ 186 h 368"/>
                  <a:gd name="T104" fmla="*/ 64 w 242"/>
                  <a:gd name="T105" fmla="*/ 199 h 368"/>
                  <a:gd name="T106" fmla="*/ 44 w 242"/>
                  <a:gd name="T107" fmla="*/ 0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42" h="368">
                    <a:moveTo>
                      <a:pt x="44" y="0"/>
                    </a:moveTo>
                    <a:lnTo>
                      <a:pt x="225" y="0"/>
                    </a:lnTo>
                    <a:lnTo>
                      <a:pt x="225" y="65"/>
                    </a:lnTo>
                    <a:lnTo>
                      <a:pt x="95" y="65"/>
                    </a:lnTo>
                    <a:lnTo>
                      <a:pt x="85" y="126"/>
                    </a:lnTo>
                    <a:lnTo>
                      <a:pt x="97" y="123"/>
                    </a:lnTo>
                    <a:lnTo>
                      <a:pt x="108" y="119"/>
                    </a:lnTo>
                    <a:lnTo>
                      <a:pt x="119" y="117"/>
                    </a:lnTo>
                    <a:lnTo>
                      <a:pt x="132" y="115"/>
                    </a:lnTo>
                    <a:lnTo>
                      <a:pt x="142" y="117"/>
                    </a:lnTo>
                    <a:lnTo>
                      <a:pt x="153" y="117"/>
                    </a:lnTo>
                    <a:lnTo>
                      <a:pt x="164" y="121"/>
                    </a:lnTo>
                    <a:lnTo>
                      <a:pt x="174" y="124"/>
                    </a:lnTo>
                    <a:lnTo>
                      <a:pt x="183" y="128"/>
                    </a:lnTo>
                    <a:lnTo>
                      <a:pt x="193" y="134"/>
                    </a:lnTo>
                    <a:lnTo>
                      <a:pt x="200" y="142"/>
                    </a:lnTo>
                    <a:lnTo>
                      <a:pt x="210" y="149"/>
                    </a:lnTo>
                    <a:lnTo>
                      <a:pt x="217" y="159"/>
                    </a:lnTo>
                    <a:lnTo>
                      <a:pt x="223" y="169"/>
                    </a:lnTo>
                    <a:lnTo>
                      <a:pt x="228" y="178"/>
                    </a:lnTo>
                    <a:lnTo>
                      <a:pt x="232" y="188"/>
                    </a:lnTo>
                    <a:lnTo>
                      <a:pt x="236" y="199"/>
                    </a:lnTo>
                    <a:lnTo>
                      <a:pt x="238" y="213"/>
                    </a:lnTo>
                    <a:lnTo>
                      <a:pt x="240" y="224"/>
                    </a:lnTo>
                    <a:lnTo>
                      <a:pt x="242" y="238"/>
                    </a:lnTo>
                    <a:lnTo>
                      <a:pt x="240" y="249"/>
                    </a:lnTo>
                    <a:lnTo>
                      <a:pt x="240" y="261"/>
                    </a:lnTo>
                    <a:lnTo>
                      <a:pt x="238" y="270"/>
                    </a:lnTo>
                    <a:lnTo>
                      <a:pt x="234" y="280"/>
                    </a:lnTo>
                    <a:lnTo>
                      <a:pt x="230" y="292"/>
                    </a:lnTo>
                    <a:lnTo>
                      <a:pt x="227" y="301"/>
                    </a:lnTo>
                    <a:lnTo>
                      <a:pt x="221" y="311"/>
                    </a:lnTo>
                    <a:lnTo>
                      <a:pt x="215" y="318"/>
                    </a:lnTo>
                    <a:lnTo>
                      <a:pt x="206" y="330"/>
                    </a:lnTo>
                    <a:lnTo>
                      <a:pt x="196" y="340"/>
                    </a:lnTo>
                    <a:lnTo>
                      <a:pt x="185" y="349"/>
                    </a:lnTo>
                    <a:lnTo>
                      <a:pt x="174" y="355"/>
                    </a:lnTo>
                    <a:lnTo>
                      <a:pt x="161" y="361"/>
                    </a:lnTo>
                    <a:lnTo>
                      <a:pt x="147" y="364"/>
                    </a:lnTo>
                    <a:lnTo>
                      <a:pt x="132" y="366"/>
                    </a:lnTo>
                    <a:lnTo>
                      <a:pt x="117" y="368"/>
                    </a:lnTo>
                    <a:lnTo>
                      <a:pt x="106" y="366"/>
                    </a:lnTo>
                    <a:lnTo>
                      <a:pt x="95" y="366"/>
                    </a:lnTo>
                    <a:lnTo>
                      <a:pt x="83" y="364"/>
                    </a:lnTo>
                    <a:lnTo>
                      <a:pt x="74" y="361"/>
                    </a:lnTo>
                    <a:lnTo>
                      <a:pt x="63" y="357"/>
                    </a:lnTo>
                    <a:lnTo>
                      <a:pt x="53" y="353"/>
                    </a:lnTo>
                    <a:lnTo>
                      <a:pt x="46" y="347"/>
                    </a:lnTo>
                    <a:lnTo>
                      <a:pt x="36" y="340"/>
                    </a:lnTo>
                    <a:lnTo>
                      <a:pt x="29" y="334"/>
                    </a:lnTo>
                    <a:lnTo>
                      <a:pt x="23" y="326"/>
                    </a:lnTo>
                    <a:lnTo>
                      <a:pt x="17" y="316"/>
                    </a:lnTo>
                    <a:lnTo>
                      <a:pt x="12" y="309"/>
                    </a:lnTo>
                    <a:lnTo>
                      <a:pt x="8" y="299"/>
                    </a:lnTo>
                    <a:lnTo>
                      <a:pt x="4" y="290"/>
                    </a:lnTo>
                    <a:lnTo>
                      <a:pt x="2" y="278"/>
                    </a:lnTo>
                    <a:lnTo>
                      <a:pt x="0" y="267"/>
                    </a:lnTo>
                    <a:lnTo>
                      <a:pt x="68" y="259"/>
                    </a:lnTo>
                    <a:lnTo>
                      <a:pt x="70" y="270"/>
                    </a:lnTo>
                    <a:lnTo>
                      <a:pt x="74" y="280"/>
                    </a:lnTo>
                    <a:lnTo>
                      <a:pt x="80" y="290"/>
                    </a:lnTo>
                    <a:lnTo>
                      <a:pt x="85" y="297"/>
                    </a:lnTo>
                    <a:lnTo>
                      <a:pt x="93" y="303"/>
                    </a:lnTo>
                    <a:lnTo>
                      <a:pt x="100" y="307"/>
                    </a:lnTo>
                    <a:lnTo>
                      <a:pt x="110" y="311"/>
                    </a:lnTo>
                    <a:lnTo>
                      <a:pt x="119" y="311"/>
                    </a:lnTo>
                    <a:lnTo>
                      <a:pt x="125" y="311"/>
                    </a:lnTo>
                    <a:lnTo>
                      <a:pt x="129" y="311"/>
                    </a:lnTo>
                    <a:lnTo>
                      <a:pt x="134" y="309"/>
                    </a:lnTo>
                    <a:lnTo>
                      <a:pt x="138" y="307"/>
                    </a:lnTo>
                    <a:lnTo>
                      <a:pt x="144" y="305"/>
                    </a:lnTo>
                    <a:lnTo>
                      <a:pt x="147" y="301"/>
                    </a:lnTo>
                    <a:lnTo>
                      <a:pt x="151" y="297"/>
                    </a:lnTo>
                    <a:lnTo>
                      <a:pt x="155" y="293"/>
                    </a:lnTo>
                    <a:lnTo>
                      <a:pt x="159" y="288"/>
                    </a:lnTo>
                    <a:lnTo>
                      <a:pt x="162" y="284"/>
                    </a:lnTo>
                    <a:lnTo>
                      <a:pt x="164" y="278"/>
                    </a:lnTo>
                    <a:lnTo>
                      <a:pt x="166" y="270"/>
                    </a:lnTo>
                    <a:lnTo>
                      <a:pt x="168" y="265"/>
                    </a:lnTo>
                    <a:lnTo>
                      <a:pt x="170" y="257"/>
                    </a:lnTo>
                    <a:lnTo>
                      <a:pt x="170" y="247"/>
                    </a:lnTo>
                    <a:lnTo>
                      <a:pt x="170" y="240"/>
                    </a:lnTo>
                    <a:lnTo>
                      <a:pt x="170" y="230"/>
                    </a:lnTo>
                    <a:lnTo>
                      <a:pt x="170" y="222"/>
                    </a:lnTo>
                    <a:lnTo>
                      <a:pt x="168" y="217"/>
                    </a:lnTo>
                    <a:lnTo>
                      <a:pt x="166" y="209"/>
                    </a:lnTo>
                    <a:lnTo>
                      <a:pt x="164" y="203"/>
                    </a:lnTo>
                    <a:lnTo>
                      <a:pt x="162" y="197"/>
                    </a:lnTo>
                    <a:lnTo>
                      <a:pt x="159" y="194"/>
                    </a:lnTo>
                    <a:lnTo>
                      <a:pt x="155" y="188"/>
                    </a:lnTo>
                    <a:lnTo>
                      <a:pt x="151" y="184"/>
                    </a:lnTo>
                    <a:lnTo>
                      <a:pt x="147" y="180"/>
                    </a:lnTo>
                    <a:lnTo>
                      <a:pt x="144" y="178"/>
                    </a:lnTo>
                    <a:lnTo>
                      <a:pt x="138" y="176"/>
                    </a:lnTo>
                    <a:lnTo>
                      <a:pt x="134" y="174"/>
                    </a:lnTo>
                    <a:lnTo>
                      <a:pt x="129" y="172"/>
                    </a:lnTo>
                    <a:lnTo>
                      <a:pt x="123" y="172"/>
                    </a:lnTo>
                    <a:lnTo>
                      <a:pt x="117" y="172"/>
                    </a:lnTo>
                    <a:lnTo>
                      <a:pt x="110" y="172"/>
                    </a:lnTo>
                    <a:lnTo>
                      <a:pt x="102" y="172"/>
                    </a:lnTo>
                    <a:lnTo>
                      <a:pt x="95" y="174"/>
                    </a:lnTo>
                    <a:lnTo>
                      <a:pt x="89" y="178"/>
                    </a:lnTo>
                    <a:lnTo>
                      <a:pt x="81" y="182"/>
                    </a:lnTo>
                    <a:lnTo>
                      <a:pt x="76" y="186"/>
                    </a:lnTo>
                    <a:lnTo>
                      <a:pt x="70" y="192"/>
                    </a:lnTo>
                    <a:lnTo>
                      <a:pt x="64" y="199"/>
                    </a:lnTo>
                    <a:lnTo>
                      <a:pt x="8" y="190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chemeClr val="bg2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  <p:grpSp>
          <p:nvGrpSpPr>
            <p:cNvPr id="130" name="Group 76">
              <a:extLst>
                <a:ext uri="{FF2B5EF4-FFF2-40B4-BE49-F238E27FC236}">
                  <a16:creationId xmlns:a16="http://schemas.microsoft.com/office/drawing/2014/main" id="{21ACF6B2-7C20-128F-605F-18B2D3D56DF6}"/>
                </a:ext>
              </a:extLst>
            </p:cNvPr>
            <p:cNvGrpSpPr/>
            <p:nvPr/>
          </p:nvGrpSpPr>
          <p:grpSpPr>
            <a:xfrm>
              <a:off x="8038258" y="4013055"/>
              <a:ext cx="3894977" cy="1764678"/>
              <a:chOff x="8038258" y="4013055"/>
              <a:chExt cx="3894977" cy="1764678"/>
            </a:xfrm>
          </p:grpSpPr>
          <p:sp>
            <p:nvSpPr>
              <p:cNvPr id="53" name="Shape 365353535353">
                <a:extLst>
                  <a:ext uri="{FF2B5EF4-FFF2-40B4-BE49-F238E27FC236}">
                    <a16:creationId xmlns:a16="http://schemas.microsoft.com/office/drawing/2014/main" id="{573716A5-9653-45BC-7BC7-5AB7A91F33FE}"/>
                  </a:ext>
                </a:extLst>
              </p:cNvPr>
              <p:cNvSpPr/>
              <p:nvPr/>
            </p:nvSpPr>
            <p:spPr>
              <a:xfrm>
                <a:off x="8038262" y="4013055"/>
                <a:ext cx="3666058" cy="1764678"/>
              </a:xfrm>
              <a:prstGeom prst="roundRect">
                <a:avLst>
                  <a:gd name="adj" fmla="val 7669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4" name="Shape 375454545454">
                <a:extLst>
                  <a:ext uri="{FF2B5EF4-FFF2-40B4-BE49-F238E27FC236}">
                    <a16:creationId xmlns:a16="http://schemas.microsoft.com/office/drawing/2014/main" id="{4F460333-DFBF-C2DB-A2CF-4754210FF1A1}"/>
                  </a:ext>
                </a:extLst>
              </p:cNvPr>
              <p:cNvSpPr/>
              <p:nvPr/>
            </p:nvSpPr>
            <p:spPr>
              <a:xfrm rot="16200000">
                <a:off x="9843931" y="2207382"/>
                <a:ext cx="53652" cy="3664998"/>
              </a:xfrm>
              <a:prstGeom prst="roundRect">
                <a:avLst>
                  <a:gd name="adj" fmla="val 252239"/>
                </a:avLst>
              </a:prstGeom>
              <a:gradFill flip="none" rotWithShape="1">
                <a:gsLst>
                  <a:gs pos="0">
                    <a:schemeClr val="accent2">
                      <a:lumMod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5" name="Shape 385555555555">
                <a:extLst>
                  <a:ext uri="{FF2B5EF4-FFF2-40B4-BE49-F238E27FC236}">
                    <a16:creationId xmlns:a16="http://schemas.microsoft.com/office/drawing/2014/main" id="{1EF1B4DF-1205-1A1E-75FA-67B72A3215A8}"/>
                  </a:ext>
                </a:extLst>
              </p:cNvPr>
              <p:cNvSpPr/>
              <p:nvPr/>
            </p:nvSpPr>
            <p:spPr>
              <a:xfrm>
                <a:off x="8866262" y="4108952"/>
                <a:ext cx="3066973" cy="1193404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>
                <a:spAutoFit/>
              </a:bodyPr>
              <a:lstStyle/>
              <a:p>
                <a:r>
                  <a:rPr lang="ru-RU" sz="230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Отчет по общему объему заказов в обработке;</a:t>
                </a:r>
              </a:p>
            </p:txBody>
          </p:sp>
          <p:sp>
            <p:nvSpPr>
              <p:cNvPr id="56" name="Shape 39-Concept5656565656">
                <a:extLst>
                  <a:ext uri="{FF2B5EF4-FFF2-40B4-BE49-F238E27FC236}">
                    <a16:creationId xmlns:a16="http://schemas.microsoft.com/office/drawing/2014/main" id="{CF0DB18D-A8E0-20D1-874E-42BC5591F5BE}"/>
                  </a:ext>
                </a:extLst>
              </p:cNvPr>
              <p:cNvSpPr/>
              <p:nvPr/>
            </p:nvSpPr>
            <p:spPr>
              <a:xfrm>
                <a:off x="8261422" y="4189500"/>
                <a:ext cx="588263" cy="588263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2">
                      <a:lumMod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29" name="-Concpt_Shape129">
                <a:extLst>
                  <a:ext uri="{FF2B5EF4-FFF2-40B4-BE49-F238E27FC236}">
                    <a16:creationId xmlns:a16="http://schemas.microsoft.com/office/drawing/2014/main" id="{5914EC05-10F0-7220-C670-8C5E4E93C5EF}"/>
                  </a:ext>
                </a:extLst>
              </p:cNvPr>
              <p:cNvSpPr/>
              <p:nvPr/>
            </p:nvSpPr>
            <p:spPr>
              <a:xfrm rot="18900000">
                <a:off x="8790859" y="4189500"/>
                <a:ext cx="58826" cy="117653"/>
              </a:xfrm>
              <a:prstGeom prst="roundRect">
                <a:avLst>
                  <a:gd name="adj" fmla="val 50000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61" name="Shape 406161616161">
                <a:extLst>
                  <a:ext uri="{FF2B5EF4-FFF2-40B4-BE49-F238E27FC236}">
                    <a16:creationId xmlns:a16="http://schemas.microsoft.com/office/drawing/2014/main" id="{58B1E375-7309-725C-E82B-B374EF5B70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460820" y="4338770"/>
                <a:ext cx="189473" cy="289724"/>
              </a:xfrm>
              <a:custGeom>
                <a:avLst/>
                <a:gdLst>
                  <a:gd name="T0" fmla="*/ 151 w 242"/>
                  <a:gd name="T1" fmla="*/ 0 h 368"/>
                  <a:gd name="T2" fmla="*/ 178 w 242"/>
                  <a:gd name="T3" fmla="*/ 7 h 368"/>
                  <a:gd name="T4" fmla="*/ 200 w 242"/>
                  <a:gd name="T5" fmla="*/ 23 h 368"/>
                  <a:gd name="T6" fmla="*/ 217 w 242"/>
                  <a:gd name="T7" fmla="*/ 42 h 368"/>
                  <a:gd name="T8" fmla="*/ 231 w 242"/>
                  <a:gd name="T9" fmla="*/ 69 h 368"/>
                  <a:gd name="T10" fmla="*/ 169 w 242"/>
                  <a:gd name="T11" fmla="*/ 96 h 368"/>
                  <a:gd name="T12" fmla="*/ 159 w 242"/>
                  <a:gd name="T13" fmla="*/ 71 h 368"/>
                  <a:gd name="T14" fmla="*/ 143 w 242"/>
                  <a:gd name="T15" fmla="*/ 59 h 368"/>
                  <a:gd name="T16" fmla="*/ 122 w 242"/>
                  <a:gd name="T17" fmla="*/ 55 h 368"/>
                  <a:gd name="T18" fmla="*/ 106 w 242"/>
                  <a:gd name="T19" fmla="*/ 61 h 368"/>
                  <a:gd name="T20" fmla="*/ 95 w 242"/>
                  <a:gd name="T21" fmla="*/ 71 h 368"/>
                  <a:gd name="T22" fmla="*/ 83 w 242"/>
                  <a:gd name="T23" fmla="*/ 88 h 368"/>
                  <a:gd name="T24" fmla="*/ 75 w 242"/>
                  <a:gd name="T25" fmla="*/ 117 h 368"/>
                  <a:gd name="T26" fmla="*/ 72 w 242"/>
                  <a:gd name="T27" fmla="*/ 157 h 368"/>
                  <a:gd name="T28" fmla="*/ 93 w 242"/>
                  <a:gd name="T29" fmla="*/ 138 h 368"/>
                  <a:gd name="T30" fmla="*/ 118 w 242"/>
                  <a:gd name="T31" fmla="*/ 128 h 368"/>
                  <a:gd name="T32" fmla="*/ 147 w 242"/>
                  <a:gd name="T33" fmla="*/ 128 h 368"/>
                  <a:gd name="T34" fmla="*/ 176 w 242"/>
                  <a:gd name="T35" fmla="*/ 136 h 368"/>
                  <a:gd name="T36" fmla="*/ 202 w 242"/>
                  <a:gd name="T37" fmla="*/ 151 h 368"/>
                  <a:gd name="T38" fmla="*/ 225 w 242"/>
                  <a:gd name="T39" fmla="*/ 178 h 368"/>
                  <a:gd name="T40" fmla="*/ 236 w 242"/>
                  <a:gd name="T41" fmla="*/ 209 h 368"/>
                  <a:gd name="T42" fmla="*/ 242 w 242"/>
                  <a:gd name="T43" fmla="*/ 245 h 368"/>
                  <a:gd name="T44" fmla="*/ 236 w 242"/>
                  <a:gd name="T45" fmla="*/ 284 h 368"/>
                  <a:gd name="T46" fmla="*/ 223 w 242"/>
                  <a:gd name="T47" fmla="*/ 316 h 368"/>
                  <a:gd name="T48" fmla="*/ 200 w 242"/>
                  <a:gd name="T49" fmla="*/ 341 h 368"/>
                  <a:gd name="T50" fmla="*/ 171 w 242"/>
                  <a:gd name="T51" fmla="*/ 359 h 368"/>
                  <a:gd name="T52" fmla="*/ 138 w 242"/>
                  <a:gd name="T53" fmla="*/ 366 h 368"/>
                  <a:gd name="T54" fmla="*/ 99 w 242"/>
                  <a:gd name="T55" fmla="*/ 364 h 368"/>
                  <a:gd name="T56" fmla="*/ 64 w 242"/>
                  <a:gd name="T57" fmla="*/ 351 h 368"/>
                  <a:gd name="T58" fmla="*/ 35 w 242"/>
                  <a:gd name="T59" fmla="*/ 326 h 368"/>
                  <a:gd name="T60" fmla="*/ 13 w 242"/>
                  <a:gd name="T61" fmla="*/ 286 h 368"/>
                  <a:gd name="T62" fmla="*/ 2 w 242"/>
                  <a:gd name="T63" fmla="*/ 230 h 368"/>
                  <a:gd name="T64" fmla="*/ 0 w 242"/>
                  <a:gd name="T65" fmla="*/ 163 h 368"/>
                  <a:gd name="T66" fmla="*/ 8 w 242"/>
                  <a:gd name="T67" fmla="*/ 101 h 368"/>
                  <a:gd name="T68" fmla="*/ 27 w 242"/>
                  <a:gd name="T69" fmla="*/ 55 h 368"/>
                  <a:gd name="T70" fmla="*/ 56 w 242"/>
                  <a:gd name="T71" fmla="*/ 23 h 368"/>
                  <a:gd name="T72" fmla="*/ 91 w 242"/>
                  <a:gd name="T73" fmla="*/ 5 h 368"/>
                  <a:gd name="T74" fmla="*/ 132 w 242"/>
                  <a:gd name="T75" fmla="*/ 0 h 368"/>
                  <a:gd name="T76" fmla="*/ 120 w 242"/>
                  <a:gd name="T77" fmla="*/ 178 h 368"/>
                  <a:gd name="T78" fmla="*/ 106 w 242"/>
                  <a:gd name="T79" fmla="*/ 182 h 368"/>
                  <a:gd name="T80" fmla="*/ 95 w 242"/>
                  <a:gd name="T81" fmla="*/ 190 h 368"/>
                  <a:gd name="T82" fmla="*/ 81 w 242"/>
                  <a:gd name="T83" fmla="*/ 213 h 368"/>
                  <a:gd name="T84" fmla="*/ 77 w 242"/>
                  <a:gd name="T85" fmla="*/ 247 h 368"/>
                  <a:gd name="T86" fmla="*/ 81 w 242"/>
                  <a:gd name="T87" fmla="*/ 270 h 368"/>
                  <a:gd name="T88" fmla="*/ 89 w 242"/>
                  <a:gd name="T89" fmla="*/ 288 h 368"/>
                  <a:gd name="T90" fmla="*/ 101 w 242"/>
                  <a:gd name="T91" fmla="*/ 299 h 368"/>
                  <a:gd name="T92" fmla="*/ 114 w 242"/>
                  <a:gd name="T93" fmla="*/ 307 h 368"/>
                  <a:gd name="T94" fmla="*/ 128 w 242"/>
                  <a:gd name="T95" fmla="*/ 311 h 368"/>
                  <a:gd name="T96" fmla="*/ 149 w 242"/>
                  <a:gd name="T97" fmla="*/ 305 h 368"/>
                  <a:gd name="T98" fmla="*/ 161 w 242"/>
                  <a:gd name="T99" fmla="*/ 295 h 368"/>
                  <a:gd name="T100" fmla="*/ 169 w 242"/>
                  <a:gd name="T101" fmla="*/ 282 h 368"/>
                  <a:gd name="T102" fmla="*/ 172 w 242"/>
                  <a:gd name="T103" fmla="*/ 263 h 368"/>
                  <a:gd name="T104" fmla="*/ 172 w 242"/>
                  <a:gd name="T105" fmla="*/ 238 h 368"/>
                  <a:gd name="T106" fmla="*/ 171 w 242"/>
                  <a:gd name="T107" fmla="*/ 215 h 368"/>
                  <a:gd name="T108" fmla="*/ 163 w 242"/>
                  <a:gd name="T109" fmla="*/ 199 h 368"/>
                  <a:gd name="T110" fmla="*/ 153 w 242"/>
                  <a:gd name="T111" fmla="*/ 188 h 368"/>
                  <a:gd name="T112" fmla="*/ 139 w 242"/>
                  <a:gd name="T113" fmla="*/ 180 h 368"/>
                  <a:gd name="T114" fmla="*/ 126 w 242"/>
                  <a:gd name="T115" fmla="*/ 178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42" h="368">
                    <a:moveTo>
                      <a:pt x="132" y="0"/>
                    </a:moveTo>
                    <a:lnTo>
                      <a:pt x="141" y="0"/>
                    </a:lnTo>
                    <a:lnTo>
                      <a:pt x="151" y="0"/>
                    </a:lnTo>
                    <a:lnTo>
                      <a:pt x="161" y="2"/>
                    </a:lnTo>
                    <a:lnTo>
                      <a:pt x="171" y="5"/>
                    </a:lnTo>
                    <a:lnTo>
                      <a:pt x="178" y="7"/>
                    </a:lnTo>
                    <a:lnTo>
                      <a:pt x="186" y="11"/>
                    </a:lnTo>
                    <a:lnTo>
                      <a:pt x="194" y="17"/>
                    </a:lnTo>
                    <a:lnTo>
                      <a:pt x="200" y="23"/>
                    </a:lnTo>
                    <a:lnTo>
                      <a:pt x="207" y="28"/>
                    </a:lnTo>
                    <a:lnTo>
                      <a:pt x="213" y="34"/>
                    </a:lnTo>
                    <a:lnTo>
                      <a:pt x="217" y="42"/>
                    </a:lnTo>
                    <a:lnTo>
                      <a:pt x="223" y="50"/>
                    </a:lnTo>
                    <a:lnTo>
                      <a:pt x="227" y="59"/>
                    </a:lnTo>
                    <a:lnTo>
                      <a:pt x="231" y="69"/>
                    </a:lnTo>
                    <a:lnTo>
                      <a:pt x="233" y="78"/>
                    </a:lnTo>
                    <a:lnTo>
                      <a:pt x="235" y="90"/>
                    </a:lnTo>
                    <a:lnTo>
                      <a:pt x="169" y="96"/>
                    </a:lnTo>
                    <a:lnTo>
                      <a:pt x="167" y="86"/>
                    </a:lnTo>
                    <a:lnTo>
                      <a:pt x="163" y="78"/>
                    </a:lnTo>
                    <a:lnTo>
                      <a:pt x="159" y="71"/>
                    </a:lnTo>
                    <a:lnTo>
                      <a:pt x="155" y="65"/>
                    </a:lnTo>
                    <a:lnTo>
                      <a:pt x="149" y="61"/>
                    </a:lnTo>
                    <a:lnTo>
                      <a:pt x="143" y="59"/>
                    </a:lnTo>
                    <a:lnTo>
                      <a:pt x="136" y="57"/>
                    </a:lnTo>
                    <a:lnTo>
                      <a:pt x="128" y="55"/>
                    </a:lnTo>
                    <a:lnTo>
                      <a:pt x="122" y="55"/>
                    </a:lnTo>
                    <a:lnTo>
                      <a:pt x="116" y="57"/>
                    </a:lnTo>
                    <a:lnTo>
                      <a:pt x="112" y="59"/>
                    </a:lnTo>
                    <a:lnTo>
                      <a:pt x="106" y="61"/>
                    </a:lnTo>
                    <a:lnTo>
                      <a:pt x="103" y="63"/>
                    </a:lnTo>
                    <a:lnTo>
                      <a:pt x="99" y="67"/>
                    </a:lnTo>
                    <a:lnTo>
                      <a:pt x="95" y="71"/>
                    </a:lnTo>
                    <a:lnTo>
                      <a:pt x="91" y="76"/>
                    </a:lnTo>
                    <a:lnTo>
                      <a:pt x="87" y="80"/>
                    </a:lnTo>
                    <a:lnTo>
                      <a:pt x="83" y="88"/>
                    </a:lnTo>
                    <a:lnTo>
                      <a:pt x="81" y="96"/>
                    </a:lnTo>
                    <a:lnTo>
                      <a:pt x="77" y="105"/>
                    </a:lnTo>
                    <a:lnTo>
                      <a:pt x="75" y="117"/>
                    </a:lnTo>
                    <a:lnTo>
                      <a:pt x="73" y="128"/>
                    </a:lnTo>
                    <a:lnTo>
                      <a:pt x="72" y="142"/>
                    </a:lnTo>
                    <a:lnTo>
                      <a:pt x="72" y="157"/>
                    </a:lnTo>
                    <a:lnTo>
                      <a:pt x="77" y="149"/>
                    </a:lnTo>
                    <a:lnTo>
                      <a:pt x="85" y="144"/>
                    </a:lnTo>
                    <a:lnTo>
                      <a:pt x="93" y="138"/>
                    </a:lnTo>
                    <a:lnTo>
                      <a:pt x="101" y="134"/>
                    </a:lnTo>
                    <a:lnTo>
                      <a:pt x="108" y="130"/>
                    </a:lnTo>
                    <a:lnTo>
                      <a:pt x="118" y="128"/>
                    </a:lnTo>
                    <a:lnTo>
                      <a:pt x="126" y="128"/>
                    </a:lnTo>
                    <a:lnTo>
                      <a:pt x="136" y="126"/>
                    </a:lnTo>
                    <a:lnTo>
                      <a:pt x="147" y="128"/>
                    </a:lnTo>
                    <a:lnTo>
                      <a:pt x="157" y="128"/>
                    </a:lnTo>
                    <a:lnTo>
                      <a:pt x="167" y="132"/>
                    </a:lnTo>
                    <a:lnTo>
                      <a:pt x="176" y="136"/>
                    </a:lnTo>
                    <a:lnTo>
                      <a:pt x="186" y="140"/>
                    </a:lnTo>
                    <a:lnTo>
                      <a:pt x="194" y="146"/>
                    </a:lnTo>
                    <a:lnTo>
                      <a:pt x="202" y="151"/>
                    </a:lnTo>
                    <a:lnTo>
                      <a:pt x="211" y="161"/>
                    </a:lnTo>
                    <a:lnTo>
                      <a:pt x="217" y="169"/>
                    </a:lnTo>
                    <a:lnTo>
                      <a:pt x="225" y="178"/>
                    </a:lnTo>
                    <a:lnTo>
                      <a:pt x="229" y="188"/>
                    </a:lnTo>
                    <a:lnTo>
                      <a:pt x="235" y="197"/>
                    </a:lnTo>
                    <a:lnTo>
                      <a:pt x="236" y="209"/>
                    </a:lnTo>
                    <a:lnTo>
                      <a:pt x="240" y="220"/>
                    </a:lnTo>
                    <a:lnTo>
                      <a:pt x="240" y="232"/>
                    </a:lnTo>
                    <a:lnTo>
                      <a:pt x="242" y="245"/>
                    </a:lnTo>
                    <a:lnTo>
                      <a:pt x="240" y="259"/>
                    </a:lnTo>
                    <a:lnTo>
                      <a:pt x="238" y="272"/>
                    </a:lnTo>
                    <a:lnTo>
                      <a:pt x="236" y="284"/>
                    </a:lnTo>
                    <a:lnTo>
                      <a:pt x="233" y="295"/>
                    </a:lnTo>
                    <a:lnTo>
                      <a:pt x="229" y="305"/>
                    </a:lnTo>
                    <a:lnTo>
                      <a:pt x="223" y="316"/>
                    </a:lnTo>
                    <a:lnTo>
                      <a:pt x="217" y="326"/>
                    </a:lnTo>
                    <a:lnTo>
                      <a:pt x="209" y="334"/>
                    </a:lnTo>
                    <a:lnTo>
                      <a:pt x="200" y="341"/>
                    </a:lnTo>
                    <a:lnTo>
                      <a:pt x="192" y="349"/>
                    </a:lnTo>
                    <a:lnTo>
                      <a:pt x="182" y="355"/>
                    </a:lnTo>
                    <a:lnTo>
                      <a:pt x="171" y="359"/>
                    </a:lnTo>
                    <a:lnTo>
                      <a:pt x="161" y="363"/>
                    </a:lnTo>
                    <a:lnTo>
                      <a:pt x="149" y="364"/>
                    </a:lnTo>
                    <a:lnTo>
                      <a:pt x="138" y="366"/>
                    </a:lnTo>
                    <a:lnTo>
                      <a:pt x="126" y="368"/>
                    </a:lnTo>
                    <a:lnTo>
                      <a:pt x="112" y="366"/>
                    </a:lnTo>
                    <a:lnTo>
                      <a:pt x="99" y="364"/>
                    </a:lnTo>
                    <a:lnTo>
                      <a:pt x="87" y="361"/>
                    </a:lnTo>
                    <a:lnTo>
                      <a:pt x="75" y="357"/>
                    </a:lnTo>
                    <a:lnTo>
                      <a:pt x="64" y="351"/>
                    </a:lnTo>
                    <a:lnTo>
                      <a:pt x="54" y="343"/>
                    </a:lnTo>
                    <a:lnTo>
                      <a:pt x="44" y="336"/>
                    </a:lnTo>
                    <a:lnTo>
                      <a:pt x="35" y="326"/>
                    </a:lnTo>
                    <a:lnTo>
                      <a:pt x="27" y="315"/>
                    </a:lnTo>
                    <a:lnTo>
                      <a:pt x="19" y="301"/>
                    </a:lnTo>
                    <a:lnTo>
                      <a:pt x="13" y="286"/>
                    </a:lnTo>
                    <a:lnTo>
                      <a:pt x="8" y="268"/>
                    </a:lnTo>
                    <a:lnTo>
                      <a:pt x="4" y="251"/>
                    </a:lnTo>
                    <a:lnTo>
                      <a:pt x="2" y="230"/>
                    </a:lnTo>
                    <a:lnTo>
                      <a:pt x="0" y="209"/>
                    </a:lnTo>
                    <a:lnTo>
                      <a:pt x="0" y="186"/>
                    </a:lnTo>
                    <a:lnTo>
                      <a:pt x="0" y="163"/>
                    </a:lnTo>
                    <a:lnTo>
                      <a:pt x="2" y="140"/>
                    </a:lnTo>
                    <a:lnTo>
                      <a:pt x="4" y="119"/>
                    </a:lnTo>
                    <a:lnTo>
                      <a:pt x="8" y="101"/>
                    </a:lnTo>
                    <a:lnTo>
                      <a:pt x="13" y="84"/>
                    </a:lnTo>
                    <a:lnTo>
                      <a:pt x="19" y="69"/>
                    </a:lnTo>
                    <a:lnTo>
                      <a:pt x="27" y="55"/>
                    </a:lnTo>
                    <a:lnTo>
                      <a:pt x="37" y="44"/>
                    </a:lnTo>
                    <a:lnTo>
                      <a:pt x="46" y="32"/>
                    </a:lnTo>
                    <a:lnTo>
                      <a:pt x="56" y="23"/>
                    </a:lnTo>
                    <a:lnTo>
                      <a:pt x="68" y="17"/>
                    </a:lnTo>
                    <a:lnTo>
                      <a:pt x="77" y="9"/>
                    </a:lnTo>
                    <a:lnTo>
                      <a:pt x="91" y="5"/>
                    </a:lnTo>
                    <a:lnTo>
                      <a:pt x="105" y="2"/>
                    </a:lnTo>
                    <a:lnTo>
                      <a:pt x="118" y="0"/>
                    </a:lnTo>
                    <a:lnTo>
                      <a:pt x="132" y="0"/>
                    </a:lnTo>
                    <a:lnTo>
                      <a:pt x="132" y="0"/>
                    </a:lnTo>
                    <a:close/>
                    <a:moveTo>
                      <a:pt x="126" y="178"/>
                    </a:moveTo>
                    <a:lnTo>
                      <a:pt x="120" y="178"/>
                    </a:lnTo>
                    <a:lnTo>
                      <a:pt x="116" y="178"/>
                    </a:lnTo>
                    <a:lnTo>
                      <a:pt x="110" y="180"/>
                    </a:lnTo>
                    <a:lnTo>
                      <a:pt x="106" y="182"/>
                    </a:lnTo>
                    <a:lnTo>
                      <a:pt x="103" y="184"/>
                    </a:lnTo>
                    <a:lnTo>
                      <a:pt x="99" y="186"/>
                    </a:lnTo>
                    <a:lnTo>
                      <a:pt x="95" y="190"/>
                    </a:lnTo>
                    <a:lnTo>
                      <a:pt x="91" y="194"/>
                    </a:lnTo>
                    <a:lnTo>
                      <a:pt x="85" y="203"/>
                    </a:lnTo>
                    <a:lnTo>
                      <a:pt x="81" y="213"/>
                    </a:lnTo>
                    <a:lnTo>
                      <a:pt x="77" y="226"/>
                    </a:lnTo>
                    <a:lnTo>
                      <a:pt x="77" y="240"/>
                    </a:lnTo>
                    <a:lnTo>
                      <a:pt x="77" y="247"/>
                    </a:lnTo>
                    <a:lnTo>
                      <a:pt x="77" y="255"/>
                    </a:lnTo>
                    <a:lnTo>
                      <a:pt x="79" y="263"/>
                    </a:lnTo>
                    <a:lnTo>
                      <a:pt x="81" y="270"/>
                    </a:lnTo>
                    <a:lnTo>
                      <a:pt x="83" y="276"/>
                    </a:lnTo>
                    <a:lnTo>
                      <a:pt x="85" y="282"/>
                    </a:lnTo>
                    <a:lnTo>
                      <a:pt x="89" y="288"/>
                    </a:lnTo>
                    <a:lnTo>
                      <a:pt x="93" y="292"/>
                    </a:lnTo>
                    <a:lnTo>
                      <a:pt x="97" y="295"/>
                    </a:lnTo>
                    <a:lnTo>
                      <a:pt x="101" y="299"/>
                    </a:lnTo>
                    <a:lnTo>
                      <a:pt x="105" y="303"/>
                    </a:lnTo>
                    <a:lnTo>
                      <a:pt x="108" y="305"/>
                    </a:lnTo>
                    <a:lnTo>
                      <a:pt x="114" y="307"/>
                    </a:lnTo>
                    <a:lnTo>
                      <a:pt x="118" y="309"/>
                    </a:lnTo>
                    <a:lnTo>
                      <a:pt x="124" y="311"/>
                    </a:lnTo>
                    <a:lnTo>
                      <a:pt x="128" y="311"/>
                    </a:lnTo>
                    <a:lnTo>
                      <a:pt x="138" y="309"/>
                    </a:lnTo>
                    <a:lnTo>
                      <a:pt x="145" y="307"/>
                    </a:lnTo>
                    <a:lnTo>
                      <a:pt x="149" y="305"/>
                    </a:lnTo>
                    <a:lnTo>
                      <a:pt x="153" y="301"/>
                    </a:lnTo>
                    <a:lnTo>
                      <a:pt x="157" y="299"/>
                    </a:lnTo>
                    <a:lnTo>
                      <a:pt x="161" y="295"/>
                    </a:lnTo>
                    <a:lnTo>
                      <a:pt x="163" y="292"/>
                    </a:lnTo>
                    <a:lnTo>
                      <a:pt x="167" y="286"/>
                    </a:lnTo>
                    <a:lnTo>
                      <a:pt x="169" y="282"/>
                    </a:lnTo>
                    <a:lnTo>
                      <a:pt x="171" y="276"/>
                    </a:lnTo>
                    <a:lnTo>
                      <a:pt x="172" y="268"/>
                    </a:lnTo>
                    <a:lnTo>
                      <a:pt x="172" y="263"/>
                    </a:lnTo>
                    <a:lnTo>
                      <a:pt x="172" y="255"/>
                    </a:lnTo>
                    <a:lnTo>
                      <a:pt x="174" y="245"/>
                    </a:lnTo>
                    <a:lnTo>
                      <a:pt x="172" y="238"/>
                    </a:lnTo>
                    <a:lnTo>
                      <a:pt x="172" y="230"/>
                    </a:lnTo>
                    <a:lnTo>
                      <a:pt x="171" y="222"/>
                    </a:lnTo>
                    <a:lnTo>
                      <a:pt x="171" y="215"/>
                    </a:lnTo>
                    <a:lnTo>
                      <a:pt x="169" y="209"/>
                    </a:lnTo>
                    <a:lnTo>
                      <a:pt x="165" y="203"/>
                    </a:lnTo>
                    <a:lnTo>
                      <a:pt x="163" y="199"/>
                    </a:lnTo>
                    <a:lnTo>
                      <a:pt x="159" y="196"/>
                    </a:lnTo>
                    <a:lnTo>
                      <a:pt x="155" y="190"/>
                    </a:lnTo>
                    <a:lnTo>
                      <a:pt x="153" y="188"/>
                    </a:lnTo>
                    <a:lnTo>
                      <a:pt x="147" y="184"/>
                    </a:lnTo>
                    <a:lnTo>
                      <a:pt x="143" y="182"/>
                    </a:lnTo>
                    <a:lnTo>
                      <a:pt x="139" y="180"/>
                    </a:lnTo>
                    <a:lnTo>
                      <a:pt x="136" y="178"/>
                    </a:lnTo>
                    <a:lnTo>
                      <a:pt x="130" y="178"/>
                    </a:lnTo>
                    <a:lnTo>
                      <a:pt x="126" y="178"/>
                    </a:lnTo>
                    <a:lnTo>
                      <a:pt x="126" y="178"/>
                    </a:lnTo>
                    <a:close/>
                  </a:path>
                </a:pathLst>
              </a:custGeom>
              <a:solidFill>
                <a:schemeClr val="bg2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</p:grpSp>
      <p:grpSp>
        <p:nvGrpSpPr>
          <p:cNvPr id="132" name="Group 78">
            <a:extLst>
              <a:ext uri="{FF2B5EF4-FFF2-40B4-BE49-F238E27FC236}">
                <a16:creationId xmlns:a16="http://schemas.microsoft.com/office/drawing/2014/main" id="{98B29978-8649-0568-20C6-89CE99D1F211}"/>
              </a:ext>
            </a:extLst>
          </p:cNvPr>
          <p:cNvGrpSpPr/>
          <p:nvPr/>
        </p:nvGrpSpPr>
        <p:grpSpPr>
          <a:xfrm>
            <a:off x="487679" y="987606"/>
            <a:ext cx="11254048" cy="1001067"/>
            <a:chOff x="487679" y="836148"/>
            <a:chExt cx="11254048" cy="791179"/>
          </a:xfrm>
        </p:grpSpPr>
        <p:sp>
          <p:nvSpPr>
            <p:cNvPr id="62" name="Shape 426262626262">
              <a:extLst>
                <a:ext uri="{FF2B5EF4-FFF2-40B4-BE49-F238E27FC236}">
                  <a16:creationId xmlns:a16="http://schemas.microsoft.com/office/drawing/2014/main" id="{432A87F3-9306-09B5-F603-E925808AA428}"/>
                </a:ext>
              </a:extLst>
            </p:cNvPr>
            <p:cNvSpPr/>
            <p:nvPr/>
          </p:nvSpPr>
          <p:spPr>
            <a:xfrm>
              <a:off x="487679" y="836148"/>
              <a:ext cx="11161445" cy="791179"/>
            </a:xfrm>
            <a:prstGeom prst="roundRect">
              <a:avLst>
                <a:gd name="adj" fmla="val 21033"/>
              </a:avLst>
            </a:prstGeom>
            <a:solidFill>
              <a:schemeClr val="bg1">
                <a:lumMod val="90000"/>
                <a:alpha val="4700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3" name="Shape 436363636363">
              <a:extLst>
                <a:ext uri="{FF2B5EF4-FFF2-40B4-BE49-F238E27FC236}">
                  <a16:creationId xmlns:a16="http://schemas.microsoft.com/office/drawing/2014/main" id="{296F2611-0F89-4893-BA09-8F72AE187E9A}"/>
                </a:ext>
              </a:extLst>
            </p:cNvPr>
            <p:cNvSpPr/>
            <p:nvPr/>
          </p:nvSpPr>
          <p:spPr>
            <a:xfrm>
              <a:off x="580282" y="886505"/>
              <a:ext cx="11161445" cy="656766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r>
                <a:rPr lang="ru-RU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Под выходной информацией понимается информация, которая содержит в себе результаты обработки входной информации.</a:t>
              </a:r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4E2833D6-2242-0FA5-E617-5D53545525B2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ВХОДНАЯ И ВЫХОДНАЯ ИНФОРМАЦИЯ</a:t>
            </a:r>
          </a:p>
        </p:txBody>
      </p:sp>
      <p:grpSp>
        <p:nvGrpSpPr>
          <p:cNvPr id="10" name="Group 16">
            <a:extLst>
              <a:ext uri="{FF2B5EF4-FFF2-40B4-BE49-F238E27FC236}">
                <a16:creationId xmlns:a16="http://schemas.microsoft.com/office/drawing/2014/main" id="{139B6AE4-91C9-9404-0057-D88BC1C025C5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11" name="-Concpt_Shape57">
              <a:extLst>
                <a:ext uri="{FF2B5EF4-FFF2-40B4-BE49-F238E27FC236}">
                  <a16:creationId xmlns:a16="http://schemas.microsoft.com/office/drawing/2014/main" id="{33D9876C-BEE5-40E1-EBAC-C20F213FDB13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-Concpt_Shape56">
              <a:extLst>
                <a:ext uri="{FF2B5EF4-FFF2-40B4-BE49-F238E27FC236}">
                  <a16:creationId xmlns:a16="http://schemas.microsoft.com/office/drawing/2014/main" id="{A7035D60-0E67-222B-6C1C-B37401D3A320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-Concept_Shape1414141414">
              <a:extLst>
                <a:ext uri="{FF2B5EF4-FFF2-40B4-BE49-F238E27FC236}">
                  <a16:creationId xmlns:a16="http://schemas.microsoft.com/office/drawing/2014/main" id="{D96C7EDD-878B-4D2F-6764-2A6FBE278F9F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AA02382-C44F-38E7-BB4C-E835DF03D83D}"/>
              </a:ext>
            </a:extLst>
          </p:cNvPr>
          <p:cNvSpPr txBox="1"/>
          <p:nvPr/>
        </p:nvSpPr>
        <p:spPr>
          <a:xfrm>
            <a:off x="11568895" y="6304107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12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5935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4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4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7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7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3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3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2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2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2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2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1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1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13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13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utoUpdateAnimBg="0"/>
      <p:bldP spid="133" grpId="0" animBg="1" autoUpdateAnimBg="0"/>
      <p:bldP spid="135" grpId="0" animBg="1" autoUpdateAnimBg="0"/>
      <p:bldP spid="134" grpId="0" animBg="1" autoUpdateAnimBg="0"/>
      <p:bldP spid="2" grpId="0" autoUpdateAnimBg="0"/>
      <p:bldP spid="14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-Concpt_Shape46PR">
            <a:extLst>
              <a:ext uri="{FF2B5EF4-FFF2-40B4-BE49-F238E27FC236}">
                <a16:creationId xmlns:a16="http://schemas.microsoft.com/office/drawing/2014/main" id="{89A64724-136E-BB5F-644D-43D0A6769895}"/>
              </a:ext>
            </a:extLst>
          </p:cNvPr>
          <p:cNvSpPr/>
          <p:nvPr/>
        </p:nvSpPr>
        <p:spPr>
          <a:xfrm rot="18900000">
            <a:off x="9144002" y="-11811000"/>
            <a:ext cx="6096000" cy="30480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bg1">
                  <a:lumMod val="90000"/>
                </a:schemeClr>
              </a:gs>
              <a:gs pos="100000">
                <a:schemeClr val="bg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-Concpt_Shape49">
            <a:extLst>
              <a:ext uri="{FF2B5EF4-FFF2-40B4-BE49-F238E27FC236}">
                <a16:creationId xmlns:a16="http://schemas.microsoft.com/office/drawing/2014/main" id="{67FA08A1-B41B-CDEC-EA1E-19C24A91F1B9}"/>
              </a:ext>
            </a:extLst>
          </p:cNvPr>
          <p:cNvSpPr/>
          <p:nvPr/>
        </p:nvSpPr>
        <p:spPr>
          <a:xfrm rot="18900000">
            <a:off x="11490960" y="-15316200"/>
            <a:ext cx="1402080" cy="701040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alpha val="0"/>
            </a:schemeClr>
          </a:solidFill>
          <a:ln w="12700" cap="flat" cmpd="sng" algn="ctr">
            <a:solidFill>
              <a:schemeClr val="accent1">
                <a:alpha val="1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-Concpt_Shape48">
            <a:extLst>
              <a:ext uri="{FF2B5EF4-FFF2-40B4-BE49-F238E27FC236}">
                <a16:creationId xmlns:a16="http://schemas.microsoft.com/office/drawing/2014/main" id="{21EEA0E8-2F42-392A-C993-95362D36BE95}"/>
              </a:ext>
            </a:extLst>
          </p:cNvPr>
          <p:cNvSpPr/>
          <p:nvPr/>
        </p:nvSpPr>
        <p:spPr>
          <a:xfrm rot="18900000">
            <a:off x="6705600" y="-24003000"/>
            <a:ext cx="10972800" cy="5486400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alpha val="0"/>
            </a:schemeClr>
          </a:solidFill>
          <a:ln w="12700" cap="flat" cmpd="sng" algn="ctr">
            <a:solidFill>
              <a:schemeClr val="accent1">
                <a:alpha val="1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-Concpt_Shape47">
            <a:extLst>
              <a:ext uri="{FF2B5EF4-FFF2-40B4-BE49-F238E27FC236}">
                <a16:creationId xmlns:a16="http://schemas.microsoft.com/office/drawing/2014/main" id="{549931B8-8D24-AF88-FCA1-3B7F0B1415BA}"/>
              </a:ext>
            </a:extLst>
          </p:cNvPr>
          <p:cNvSpPr/>
          <p:nvPr/>
        </p:nvSpPr>
        <p:spPr>
          <a:xfrm rot="18900000">
            <a:off x="10668000" y="-19431000"/>
            <a:ext cx="3048000" cy="1524000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softEdge rad="539750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5" name="Group 18">
            <a:extLst>
              <a:ext uri="{FF2B5EF4-FFF2-40B4-BE49-F238E27FC236}">
                <a16:creationId xmlns:a16="http://schemas.microsoft.com/office/drawing/2014/main" id="{F585B830-CE4D-8610-5AA9-785D3C751305}"/>
              </a:ext>
            </a:extLst>
          </p:cNvPr>
          <p:cNvGrpSpPr/>
          <p:nvPr/>
        </p:nvGrpSpPr>
        <p:grpSpPr>
          <a:xfrm>
            <a:off x="485215" y="1004636"/>
            <a:ext cx="11221564" cy="5396164"/>
            <a:chOff x="485215" y="1004636"/>
            <a:chExt cx="11221564" cy="5396164"/>
          </a:xfrm>
        </p:grpSpPr>
        <p:grpSp>
          <p:nvGrpSpPr>
            <p:cNvPr id="43" name="Group 16">
              <a:extLst>
                <a:ext uri="{FF2B5EF4-FFF2-40B4-BE49-F238E27FC236}">
                  <a16:creationId xmlns:a16="http://schemas.microsoft.com/office/drawing/2014/main" id="{0D864D53-1A14-A492-9BA0-60F2A2234ACB}"/>
                </a:ext>
              </a:extLst>
            </p:cNvPr>
            <p:cNvGrpSpPr/>
            <p:nvPr/>
          </p:nvGrpSpPr>
          <p:grpSpPr>
            <a:xfrm>
              <a:off x="485215" y="1004636"/>
              <a:ext cx="10640040" cy="5396164"/>
              <a:chOff x="485215" y="1004636"/>
              <a:chExt cx="10640040" cy="5396164"/>
            </a:xfrm>
          </p:grpSpPr>
          <p:sp>
            <p:nvSpPr>
              <p:cNvPr id="3" name="Shape 3333333">
                <a:extLst>
                  <a:ext uri="{FF2B5EF4-FFF2-40B4-BE49-F238E27FC236}">
                    <a16:creationId xmlns:a16="http://schemas.microsoft.com/office/drawing/2014/main" id="{6C71FB9D-F936-0847-8B65-D12F0A6E7094}"/>
                  </a:ext>
                </a:extLst>
              </p:cNvPr>
              <p:cNvSpPr/>
              <p:nvPr/>
            </p:nvSpPr>
            <p:spPr>
              <a:xfrm>
                <a:off x="485215" y="2791594"/>
                <a:ext cx="5307194" cy="3609206"/>
              </a:xfrm>
              <a:prstGeom prst="roundRect">
                <a:avLst>
                  <a:gd name="adj" fmla="val 10266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" name="Shape 4444444">
                <a:extLst>
                  <a:ext uri="{FF2B5EF4-FFF2-40B4-BE49-F238E27FC236}">
                    <a16:creationId xmlns:a16="http://schemas.microsoft.com/office/drawing/2014/main" id="{A35B61BA-FA91-C652-3FE5-D3963DDF2BC7}"/>
                  </a:ext>
                </a:extLst>
              </p:cNvPr>
              <p:cNvSpPr/>
              <p:nvPr/>
            </p:nvSpPr>
            <p:spPr>
              <a:xfrm>
                <a:off x="519350" y="3001655"/>
                <a:ext cx="5238924" cy="3323987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Visual Studio 2019 - данная среда разработки программного обеспечения обладает такими преимуществами, как:</a:t>
                </a: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Удобное управление серверами и их базами данных;</a:t>
                </a: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Удобное управление проектами в обозревателе объектов ввиду присутствия всех программных компонентов ПО;</a:t>
                </a: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Наличие удобных инструментов редактирования кода и исправления ошибок. </a:t>
                </a: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Visual Studio 2019 поддерживает множество платформ, включая Windows, Linux, </a:t>
                </a:r>
                <a:r>
                  <a:rPr lang="ru-RU" sz="15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macOS</a:t>
                </a: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 мобильные устройства. </a:t>
                </a: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Visual Studio 2019 имеет большое количество расширений, которые позволяют расширять функциональность среды разработки. </a:t>
                </a: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Visual Studio 2019 поддерживает новые технологии, такие как .NET Core, ASP.NET Core, </a:t>
                </a:r>
                <a:r>
                  <a:rPr lang="ru-RU" sz="15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Xamarin</a:t>
                </a: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 многие другие.</a:t>
                </a:r>
              </a:p>
            </p:txBody>
          </p:sp>
          <p:pic>
            <p:nvPicPr>
              <p:cNvPr id="5" name="Shape 5555555" descr=" Visual Studio 2019 - данная среда разработки программного обеспечения обладает такими преимуществами, как:&#10;Удобное управление серверами и их базами данных;&#10;Удобное управление проектами в обозревателе объектов ввиду присутствия всех программных компонентов ПО;&#10;Наличие удобных инструментов редактирования кода и исправления ошибок. &#10;Visual Studio 2019 поддерживает множество платформ, включая Windows, Linux, macOS и мобильные устройства. &#10;Visual Studio 2019 имеет большое количество расширений, которые позволяют расширять функциональность среды разработки. &#10;Visual Studio 2019 поддерживает новые технологии, такие как .NET Core, ASP.NET Core, Xamarin и многие другие.">
                <a:extLst>
                  <a:ext uri="{FF2B5EF4-FFF2-40B4-BE49-F238E27FC236}">
                    <a16:creationId xmlns:a16="http://schemas.microsoft.com/office/drawing/2014/main" id="{A00792D2-1F7F-C55E-C470-EEF154ECD54F}"/>
                  </a:ext>
                </a:extLst>
              </p:cNvPr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1886130" y="1004636"/>
                <a:ext cx="2285403" cy="1521882"/>
              </a:xfrm>
              <a:prstGeom prst="rect">
                <a:avLst/>
              </a:prstGeom>
            </p:spPr>
          </p:pic>
          <p:sp>
            <p:nvSpPr>
              <p:cNvPr id="6" name="-SubtitleGroup6666666">
                <a:extLst>
                  <a:ext uri="{FF2B5EF4-FFF2-40B4-BE49-F238E27FC236}">
                    <a16:creationId xmlns:a16="http://schemas.microsoft.com/office/drawing/2014/main" id="{C93AD477-CDDE-8158-5EAC-58DBC35EAA36}"/>
                  </a:ext>
                </a:extLst>
              </p:cNvPr>
              <p:cNvSpPr/>
              <p:nvPr/>
            </p:nvSpPr>
            <p:spPr>
              <a:xfrm>
                <a:off x="485215" y="1097280"/>
                <a:ext cx="10640040" cy="505507"/>
              </a:xfrm>
              <a:prstGeom prst="roundRect">
                <a:avLst>
                  <a:gd name="adj" fmla="val 26771"/>
                </a:avLst>
              </a:prstGeom>
              <a:solidFill>
                <a:schemeClr val="accent1"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8" name="Shape 7888888">
                <a:extLst>
                  <a:ext uri="{FF2B5EF4-FFF2-40B4-BE49-F238E27FC236}">
                    <a16:creationId xmlns:a16="http://schemas.microsoft.com/office/drawing/2014/main" id="{9ACE7A3C-831B-6197-EC81-B6EAEA7E19A1}"/>
                  </a:ext>
                </a:extLst>
              </p:cNvPr>
              <p:cNvSpPr/>
              <p:nvPr/>
            </p:nvSpPr>
            <p:spPr>
              <a:xfrm>
                <a:off x="485215" y="2791594"/>
                <a:ext cx="4971271" cy="75337"/>
              </a:xfrm>
              <a:prstGeom prst="roundRect">
                <a:avLst>
                  <a:gd name="adj" fmla="val 179634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44" name="Group 17">
              <a:extLst>
                <a:ext uri="{FF2B5EF4-FFF2-40B4-BE49-F238E27FC236}">
                  <a16:creationId xmlns:a16="http://schemas.microsoft.com/office/drawing/2014/main" id="{E678F55C-B7E1-39C5-A4D4-F2C0B5DD5836}"/>
                </a:ext>
              </a:extLst>
            </p:cNvPr>
            <p:cNvGrpSpPr/>
            <p:nvPr/>
          </p:nvGrpSpPr>
          <p:grpSpPr>
            <a:xfrm>
              <a:off x="6392976" y="1090269"/>
              <a:ext cx="5313803" cy="5310523"/>
              <a:chOff x="6392976" y="1090269"/>
              <a:chExt cx="5313803" cy="5310523"/>
            </a:xfrm>
          </p:grpSpPr>
          <p:sp>
            <p:nvSpPr>
              <p:cNvPr id="9" name="Shape 9999999">
                <a:extLst>
                  <a:ext uri="{FF2B5EF4-FFF2-40B4-BE49-F238E27FC236}">
                    <a16:creationId xmlns:a16="http://schemas.microsoft.com/office/drawing/2014/main" id="{66023380-FE48-EC19-E63A-764B3D04A45E}"/>
                  </a:ext>
                </a:extLst>
              </p:cNvPr>
              <p:cNvSpPr/>
              <p:nvPr/>
            </p:nvSpPr>
            <p:spPr>
              <a:xfrm>
                <a:off x="6392976" y="2791591"/>
                <a:ext cx="5307189" cy="3609201"/>
              </a:xfrm>
              <a:prstGeom prst="roundRect">
                <a:avLst>
                  <a:gd name="adj" fmla="val 10266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1" name="Shape 10111111111111">
                <a:extLst>
                  <a:ext uri="{FF2B5EF4-FFF2-40B4-BE49-F238E27FC236}">
                    <a16:creationId xmlns:a16="http://schemas.microsoft.com/office/drawing/2014/main" id="{13A5B384-D589-F6BE-54BA-7A4759810B3E}"/>
                  </a:ext>
                </a:extLst>
              </p:cNvPr>
              <p:cNvSpPr/>
              <p:nvPr/>
            </p:nvSpPr>
            <p:spPr>
              <a:xfrm>
                <a:off x="6399591" y="3087285"/>
                <a:ext cx="5307188" cy="3093154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SQL Server Management Studio - данная среда разработки программного обеспечения обладает такими преимуществами как:</a:t>
                </a: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Удобное управление серверами и их базами данных.</a:t>
                </a: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Удобное управление проектами в обозревателе объектов ввиду присутствия всех программных компонентов ПО перед глазами.</a:t>
                </a: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Наличие встроенной в IDE системы управления пакетами для платформ разработки Microsoft–</a:t>
                </a:r>
                <a:r>
                  <a:rPr lang="ru-RU" sz="15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NuGet</a:t>
                </a: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Наличие удобных инструментов редактирования кода и исправления ошибок.</a:t>
                </a: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ru-RU" sz="15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Наличие удобных инструментов управления наборами данных.</a:t>
                </a:r>
              </a:p>
            </p:txBody>
          </p:sp>
          <p:pic>
            <p:nvPicPr>
              <p:cNvPr id="12" name="Shape 11121212121212" descr=" SQL Server Management Studio - данная среда разработки программного обеспечения обладает такими преимуществами как:&#10;Удобное управление серверами и их базами данных.&#10;Удобное управление проектами в обозревателе объектов ввиду присутствия всех программных компонентов ПО перед глазами.&#10;Наличие встроенной в IDE системы управления пакетами для платформ разработки Microsoft–NuGet.&#10;Наличие удобных инструментов редактирования кода и исправления ошибок.&#10;Наличие удобных инструментов управления наборами данных.">
                <a:extLst>
                  <a:ext uri="{FF2B5EF4-FFF2-40B4-BE49-F238E27FC236}">
                    <a16:creationId xmlns:a16="http://schemas.microsoft.com/office/drawing/2014/main" id="{32C32FC0-835E-8FF5-E2E5-3071B19027AA}"/>
                  </a:ext>
                </a:extLst>
              </p:cNvPr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>
              <a:blip r:embed="rId6"/>
              <a:srcRect/>
              <a:stretch>
                <a:fillRect/>
              </a:stretch>
            </p:blipFill>
            <p:spPr>
              <a:xfrm>
                <a:off x="8334973" y="1090269"/>
                <a:ext cx="1423193" cy="1521882"/>
              </a:xfrm>
              <a:prstGeom prst="rect">
                <a:avLst/>
              </a:prstGeom>
            </p:spPr>
          </p:pic>
          <p:sp>
            <p:nvSpPr>
              <p:cNvPr id="13" name="Shape 12131313131313">
                <a:extLst>
                  <a:ext uri="{FF2B5EF4-FFF2-40B4-BE49-F238E27FC236}">
                    <a16:creationId xmlns:a16="http://schemas.microsoft.com/office/drawing/2014/main" id="{24175C74-2486-0A76-4A76-DF5774D90AF9}"/>
                  </a:ext>
                </a:extLst>
              </p:cNvPr>
              <p:cNvSpPr/>
              <p:nvPr/>
            </p:nvSpPr>
            <p:spPr>
              <a:xfrm>
                <a:off x="6392977" y="2791591"/>
                <a:ext cx="4971266" cy="75337"/>
              </a:xfrm>
              <a:prstGeom prst="roundRect">
                <a:avLst>
                  <a:gd name="adj" fmla="val 179634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320CC7E1-2072-5F18-4A2D-1ED0F0BAF59A}"/>
              </a:ext>
            </a:extLst>
          </p:cNvPr>
          <p:cNvSpPr txBox="1"/>
          <p:nvPr/>
        </p:nvSpPr>
        <p:spPr>
          <a:xfrm>
            <a:off x="487680" y="255966"/>
            <a:ext cx="9601200" cy="53860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ОБОСНОВАНИЕ ВЫБОРА СРЕДСТВ РАЗРАБОТКИ</a:t>
            </a:r>
          </a:p>
        </p:txBody>
      </p:sp>
      <p:grpSp>
        <p:nvGrpSpPr>
          <p:cNvPr id="7" name="Group 16">
            <a:extLst>
              <a:ext uri="{FF2B5EF4-FFF2-40B4-BE49-F238E27FC236}">
                <a16:creationId xmlns:a16="http://schemas.microsoft.com/office/drawing/2014/main" id="{2F69E87F-BBF0-6673-DFA8-85353CEF4E2F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10" name="-Concpt_Shape57">
              <a:extLst>
                <a:ext uri="{FF2B5EF4-FFF2-40B4-BE49-F238E27FC236}">
                  <a16:creationId xmlns:a16="http://schemas.microsoft.com/office/drawing/2014/main" id="{1D56E282-7DDC-CDCA-3523-CC94069AB089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-Concpt_Shape56">
              <a:extLst>
                <a:ext uri="{FF2B5EF4-FFF2-40B4-BE49-F238E27FC236}">
                  <a16:creationId xmlns:a16="http://schemas.microsoft.com/office/drawing/2014/main" id="{527B1B0E-C3AB-2EFD-2753-4667CB99E940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-Concept_Shape1414141414">
              <a:extLst>
                <a:ext uri="{FF2B5EF4-FFF2-40B4-BE49-F238E27FC236}">
                  <a16:creationId xmlns:a16="http://schemas.microsoft.com/office/drawing/2014/main" id="{FB8AAA8D-F615-C7AC-372E-367D51D9B355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FE53CBE-3B90-46CC-06DC-70855014B690}"/>
              </a:ext>
            </a:extLst>
          </p:cNvPr>
          <p:cNvSpPr txBox="1"/>
          <p:nvPr/>
        </p:nvSpPr>
        <p:spPr>
          <a:xfrm>
            <a:off x="11568895" y="6325642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13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525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3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3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1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1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6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6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3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3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6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6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81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81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6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6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 autoUpdateAnimBg="0"/>
      <p:bldP spid="49" grpId="0" animBg="1" autoUpdateAnimBg="0"/>
      <p:bldP spid="48" grpId="0" animBg="1" autoUpdateAnimBg="0"/>
      <p:bldP spid="47" grpId="0" animBg="1" autoUpdateAnimBg="0"/>
      <p:bldP spid="2" grpId="0" autoUpdateAnimBg="0"/>
      <p:bldP spid="16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56">
            <a:extLst>
              <a:ext uri="{FF2B5EF4-FFF2-40B4-BE49-F238E27FC236}">
                <a16:creationId xmlns:a16="http://schemas.microsoft.com/office/drawing/2014/main" id="{B0E346BB-0B47-DB6E-6BA8-738D79356E9B}"/>
              </a:ext>
            </a:extLst>
          </p:cNvPr>
          <p:cNvSpPr/>
          <p:nvPr/>
        </p:nvSpPr>
        <p:spPr>
          <a:xfrm rot="10800000" flipH="1">
            <a:off x="4102223" y="5026054"/>
            <a:ext cx="8083429" cy="1831943"/>
          </a:xfrm>
          <a:custGeom>
            <a:avLst/>
            <a:gdLst>
              <a:gd name="connsiteX0" fmla="*/ 0 w 7211377"/>
              <a:gd name="connsiteY0" fmla="*/ 0 h 1634311"/>
              <a:gd name="connsiteX1" fmla="*/ 1520190 w 7211377"/>
              <a:gd name="connsiteY1" fmla="*/ 1071563 h 1634311"/>
              <a:gd name="connsiteX2" fmla="*/ 3642360 w 7211377"/>
              <a:gd name="connsiteY2" fmla="*/ 1307783 h 1634311"/>
              <a:gd name="connsiteX3" fmla="*/ 6280785 w 7211377"/>
              <a:gd name="connsiteY3" fmla="*/ 970598 h 1634311"/>
              <a:gd name="connsiteX4" fmla="*/ 7211378 w 7211377"/>
              <a:gd name="connsiteY4" fmla="*/ 0 h 1634311"/>
              <a:gd name="connsiteX5" fmla="*/ 0 w 7211377"/>
              <a:gd name="connsiteY5" fmla="*/ 0 h 1634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11377" h="1634311">
                <a:moveTo>
                  <a:pt x="0" y="0"/>
                </a:moveTo>
                <a:cubicBezTo>
                  <a:pt x="0" y="0"/>
                  <a:pt x="688658" y="1185863"/>
                  <a:pt x="1520190" y="1071563"/>
                </a:cubicBezTo>
                <a:cubicBezTo>
                  <a:pt x="2351723" y="957263"/>
                  <a:pt x="2796540" y="784860"/>
                  <a:pt x="3642360" y="1307783"/>
                </a:cubicBezTo>
                <a:cubicBezTo>
                  <a:pt x="4488180" y="1830705"/>
                  <a:pt x="5370195" y="1730693"/>
                  <a:pt x="6280785" y="970598"/>
                </a:cubicBezTo>
                <a:cubicBezTo>
                  <a:pt x="7191375" y="210503"/>
                  <a:pt x="7211378" y="0"/>
                  <a:pt x="721137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Freeform: Shape 59">
            <a:extLst>
              <a:ext uri="{FF2B5EF4-FFF2-40B4-BE49-F238E27FC236}">
                <a16:creationId xmlns:a16="http://schemas.microsoft.com/office/drawing/2014/main" id="{EF3B94A9-F221-FA75-186F-7ECAE61843A8}"/>
              </a:ext>
            </a:extLst>
          </p:cNvPr>
          <p:cNvSpPr/>
          <p:nvPr/>
        </p:nvSpPr>
        <p:spPr>
          <a:xfrm rot="10800000" flipH="1">
            <a:off x="8422167" y="-1"/>
            <a:ext cx="3763481" cy="3990110"/>
          </a:xfrm>
          <a:custGeom>
            <a:avLst/>
            <a:gdLst>
              <a:gd name="connsiteX0" fmla="*/ 3364716 w 3364716"/>
              <a:gd name="connsiteY0" fmla="*/ 0 h 3950950"/>
              <a:gd name="connsiteX1" fmla="*/ 3364716 w 3364716"/>
              <a:gd name="connsiteY1" fmla="*/ 3950950 h 3950950"/>
              <a:gd name="connsiteX2" fmla="*/ 871221 w 3364716"/>
              <a:gd name="connsiteY2" fmla="*/ 3950950 h 3950950"/>
              <a:gd name="connsiteX3" fmla="*/ 852272 w 3364716"/>
              <a:gd name="connsiteY3" fmla="*/ 3934611 h 3950950"/>
              <a:gd name="connsiteX4" fmla="*/ 626118 w 3364716"/>
              <a:gd name="connsiteY4" fmla="*/ 3805093 h 3950950"/>
              <a:gd name="connsiteX5" fmla="*/ 138723 w 3364716"/>
              <a:gd name="connsiteY5" fmla="*/ 2363416 h 3950950"/>
              <a:gd name="connsiteX6" fmla="*/ 2641940 w 3364716"/>
              <a:gd name="connsiteY6" fmla="*/ 844453 h 3950950"/>
              <a:gd name="connsiteX7" fmla="*/ 3351328 w 3364716"/>
              <a:gd name="connsiteY7" fmla="*/ 5959 h 395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64716" h="3950950">
                <a:moveTo>
                  <a:pt x="3364716" y="0"/>
                </a:moveTo>
                <a:lnTo>
                  <a:pt x="3364716" y="3950950"/>
                </a:lnTo>
                <a:lnTo>
                  <a:pt x="871221" y="3950950"/>
                </a:lnTo>
                <a:lnTo>
                  <a:pt x="852272" y="3934611"/>
                </a:lnTo>
                <a:cubicBezTo>
                  <a:pt x="780378" y="3876552"/>
                  <a:pt x="706118" y="3829788"/>
                  <a:pt x="626118" y="3805093"/>
                </a:cubicBezTo>
                <a:cubicBezTo>
                  <a:pt x="197084" y="3672597"/>
                  <a:pt x="-226428" y="3053496"/>
                  <a:pt x="138723" y="2363416"/>
                </a:cubicBezTo>
                <a:cubicBezTo>
                  <a:pt x="500719" y="1679646"/>
                  <a:pt x="2223158" y="1712769"/>
                  <a:pt x="2641940" y="844453"/>
                </a:cubicBezTo>
                <a:cubicBezTo>
                  <a:pt x="2903678" y="302247"/>
                  <a:pt x="3180510" y="89369"/>
                  <a:pt x="3351328" y="5959"/>
                </a:cubicBezTo>
                <a:close/>
              </a:path>
            </a:pathLst>
          </a:custGeom>
          <a:solidFill>
            <a:schemeClr val="accent1">
              <a:alpha val="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527114E-5C2C-9FB9-5A76-1276881B7E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135" y="372978"/>
            <a:ext cx="5740587" cy="5375550"/>
          </a:xfrm>
          <a:prstGeom prst="rect">
            <a:avLst/>
          </a:prstGeom>
        </p:spPr>
      </p:pic>
      <p:sp>
        <p:nvSpPr>
          <p:cNvPr id="18" name="-Concpt_Shape18PR">
            <a:extLst>
              <a:ext uri="{FF2B5EF4-FFF2-40B4-BE49-F238E27FC236}">
                <a16:creationId xmlns:a16="http://schemas.microsoft.com/office/drawing/2014/main" id="{C4967E51-97C3-0D70-3757-7C955C6B4CF7}"/>
              </a:ext>
            </a:extLst>
          </p:cNvPr>
          <p:cNvSpPr/>
          <p:nvPr/>
        </p:nvSpPr>
        <p:spPr>
          <a:xfrm>
            <a:off x="-426719" y="4724400"/>
            <a:ext cx="853440" cy="4267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-Concpt_Shape20">
            <a:extLst>
              <a:ext uri="{FF2B5EF4-FFF2-40B4-BE49-F238E27FC236}">
                <a16:creationId xmlns:a16="http://schemas.microsoft.com/office/drawing/2014/main" id="{09D0E475-C784-1675-1791-0FDA29AE91EC}"/>
              </a:ext>
            </a:extLst>
          </p:cNvPr>
          <p:cNvSpPr/>
          <p:nvPr/>
        </p:nvSpPr>
        <p:spPr>
          <a:xfrm>
            <a:off x="260299" y="4319016"/>
            <a:ext cx="247498" cy="1237488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-Concpt_Shape19">
            <a:extLst>
              <a:ext uri="{FF2B5EF4-FFF2-40B4-BE49-F238E27FC236}">
                <a16:creationId xmlns:a16="http://schemas.microsoft.com/office/drawing/2014/main" id="{004F238E-B453-F6C0-6B9B-04F5E5D6212B}"/>
              </a:ext>
            </a:extLst>
          </p:cNvPr>
          <p:cNvSpPr/>
          <p:nvPr/>
        </p:nvSpPr>
        <p:spPr>
          <a:xfrm>
            <a:off x="179222" y="2846832"/>
            <a:ext cx="580340" cy="2901696"/>
          </a:xfrm>
          <a:prstGeom prst="roundRect">
            <a:avLst>
              <a:gd name="adj" fmla="val 50000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6" name="Group 13">
            <a:extLst>
              <a:ext uri="{FF2B5EF4-FFF2-40B4-BE49-F238E27FC236}">
                <a16:creationId xmlns:a16="http://schemas.microsoft.com/office/drawing/2014/main" id="{D001F9B9-CF74-B9F8-CAFC-52DC39600CD8}"/>
              </a:ext>
            </a:extLst>
          </p:cNvPr>
          <p:cNvGrpSpPr/>
          <p:nvPr/>
        </p:nvGrpSpPr>
        <p:grpSpPr>
          <a:xfrm>
            <a:off x="1053460" y="1165617"/>
            <a:ext cx="2868253" cy="5319404"/>
            <a:chOff x="485216" y="1097280"/>
            <a:chExt cx="2868253" cy="5319404"/>
          </a:xfrm>
        </p:grpSpPr>
        <p:sp>
          <p:nvSpPr>
            <p:cNvPr id="3" name="Shape 23">
              <a:extLst>
                <a:ext uri="{FF2B5EF4-FFF2-40B4-BE49-F238E27FC236}">
                  <a16:creationId xmlns:a16="http://schemas.microsoft.com/office/drawing/2014/main" id="{05B44759-9631-0789-FECB-B6CB26D5DB1A}"/>
                </a:ext>
              </a:extLst>
            </p:cNvPr>
            <p:cNvSpPr/>
            <p:nvPr/>
          </p:nvSpPr>
          <p:spPr>
            <a:xfrm>
              <a:off x="485216" y="1097280"/>
              <a:ext cx="2868253" cy="5319404"/>
            </a:xfrm>
            <a:prstGeom prst="roundRect">
              <a:avLst>
                <a:gd name="adj" fmla="val 4718"/>
              </a:avLst>
            </a:prstGeom>
            <a:gradFill flip="none" rotWithShape="1">
              <a:gsLst>
                <a:gs pos="0">
                  <a:schemeClr val="bg1">
                    <a:lumMod val="100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Shape 34">
              <a:extLst>
                <a:ext uri="{FF2B5EF4-FFF2-40B4-BE49-F238E27FC236}">
                  <a16:creationId xmlns:a16="http://schemas.microsoft.com/office/drawing/2014/main" id="{1B9EB3D0-669B-2263-750D-21D827271FBA}"/>
                </a:ext>
              </a:extLst>
            </p:cNvPr>
            <p:cNvSpPr/>
            <p:nvPr/>
          </p:nvSpPr>
          <p:spPr>
            <a:xfrm>
              <a:off x="683309" y="1356895"/>
              <a:ext cx="2609199" cy="3785652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t">
              <a:spAutoFit/>
            </a:bodyPr>
            <a:lstStyle/>
            <a:p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Таблицы: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Производство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Номенклатура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Заказы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Готовая продукция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Статус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Прайс-лист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Материалы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Цеха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Сотрудники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Пользователи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Роли</a:t>
              </a:r>
            </a:p>
          </p:txBody>
        </p:sp>
        <p:pic>
          <p:nvPicPr>
            <p:cNvPr id="8" name="-Icon48" descr=" Таблицы:&#10;Производство&#10;Номенклатура&#10;Заказы&#10;Готовая продукция&#10;Статус&#10;Прайс-лист&#10;Материалы&#10;Цеха&#10;Сотрудники&#10;Пользователи&#10;Роли">
              <a:extLst>
                <a:ext uri="{FF2B5EF4-FFF2-40B4-BE49-F238E27FC236}">
                  <a16:creationId xmlns:a16="http://schemas.microsoft.com/office/drawing/2014/main" id="{0D0AA081-C81A-A282-69F7-F2017A064CD9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6885" y="5302136"/>
              <a:ext cx="949997" cy="949997"/>
            </a:xfrm>
            <a:prstGeom prst="rect">
              <a:avLst/>
            </a:prstGeom>
          </p:spPr>
        </p:pic>
      </p:grpSp>
      <p:grpSp>
        <p:nvGrpSpPr>
          <p:cNvPr id="17" name="Group 14">
            <a:extLst>
              <a:ext uri="{FF2B5EF4-FFF2-40B4-BE49-F238E27FC236}">
                <a16:creationId xmlns:a16="http://schemas.microsoft.com/office/drawing/2014/main" id="{10DB40DA-4005-6660-DA07-ED50FD6A6A4A}"/>
              </a:ext>
            </a:extLst>
          </p:cNvPr>
          <p:cNvGrpSpPr/>
          <p:nvPr/>
        </p:nvGrpSpPr>
        <p:grpSpPr>
          <a:xfrm>
            <a:off x="4167350" y="5777135"/>
            <a:ext cx="7545825" cy="707887"/>
            <a:chOff x="4086273" y="5244125"/>
            <a:chExt cx="7545825" cy="707887"/>
          </a:xfrm>
        </p:grpSpPr>
        <p:sp>
          <p:nvSpPr>
            <p:cNvPr id="10" name="Shape 710">
              <a:extLst>
                <a:ext uri="{FF2B5EF4-FFF2-40B4-BE49-F238E27FC236}">
                  <a16:creationId xmlns:a16="http://schemas.microsoft.com/office/drawing/2014/main" id="{24AE98DE-25D2-9350-3256-FE82D750FB8A}"/>
                </a:ext>
              </a:extLst>
            </p:cNvPr>
            <p:cNvSpPr/>
            <p:nvPr/>
          </p:nvSpPr>
          <p:spPr>
            <a:xfrm>
              <a:off x="4086273" y="5244126"/>
              <a:ext cx="7539434" cy="707886"/>
            </a:xfrm>
            <a:prstGeom prst="roundRect">
              <a:avLst>
                <a:gd name="adj" fmla="val 10276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Shape 811">
              <a:extLst>
                <a:ext uri="{FF2B5EF4-FFF2-40B4-BE49-F238E27FC236}">
                  <a16:creationId xmlns:a16="http://schemas.microsoft.com/office/drawing/2014/main" id="{E2D39AB0-8003-817B-2C18-B13F79C28E3D}"/>
                </a:ext>
              </a:extLst>
            </p:cNvPr>
            <p:cNvSpPr/>
            <p:nvPr/>
          </p:nvSpPr>
          <p:spPr>
            <a:xfrm>
              <a:off x="4328216" y="5244125"/>
              <a:ext cx="7303882" cy="707886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r>
                <a:rPr lang="ru-RU" sz="2000" dirty="0">
                  <a:solidFill>
                    <a:schemeClr val="bg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диаграмме изображены все таблицы базы данных, их связь, зависимость и отмечены первичные ключи.</a:t>
              </a:r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CCB6A8F6-4E87-54EC-4C4D-522D777A36EB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>
                <a:latin typeface="Times New Roman" panose="02020603050405020304" pitchFamily="18" charset="0"/>
              </a:rPr>
              <a:t>ОПИСАНИЕ РЕАЛИЗАЦИИ БД ИС</a:t>
            </a:r>
          </a:p>
        </p:txBody>
      </p:sp>
      <p:grpSp>
        <p:nvGrpSpPr>
          <p:cNvPr id="5" name="Group 16">
            <a:extLst>
              <a:ext uri="{FF2B5EF4-FFF2-40B4-BE49-F238E27FC236}">
                <a16:creationId xmlns:a16="http://schemas.microsoft.com/office/drawing/2014/main" id="{2B35EE75-E28D-C2D0-4979-6E77EF154496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6" name="-Concpt_Shape57">
              <a:extLst>
                <a:ext uri="{FF2B5EF4-FFF2-40B4-BE49-F238E27FC236}">
                  <a16:creationId xmlns:a16="http://schemas.microsoft.com/office/drawing/2014/main" id="{D574E35B-79A5-407E-3CF4-85C55961741D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-Concpt_Shape56">
              <a:extLst>
                <a:ext uri="{FF2B5EF4-FFF2-40B4-BE49-F238E27FC236}">
                  <a16:creationId xmlns:a16="http://schemas.microsoft.com/office/drawing/2014/main" id="{F308C4DE-A882-CE69-3AAB-91E293AAB0A8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-Concept_Shape1414141414">
              <a:extLst>
                <a:ext uri="{FF2B5EF4-FFF2-40B4-BE49-F238E27FC236}">
                  <a16:creationId xmlns:a16="http://schemas.microsoft.com/office/drawing/2014/main" id="{B04CE67F-4B1A-5BE3-00E8-5ECCB39AC041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110ECE1-4455-B3BC-52A1-F70434915DF0}"/>
              </a:ext>
            </a:extLst>
          </p:cNvPr>
          <p:cNvSpPr txBox="1"/>
          <p:nvPr/>
        </p:nvSpPr>
        <p:spPr>
          <a:xfrm>
            <a:off x="11574234" y="6316029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14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275311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9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9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4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4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91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91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87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87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2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2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93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93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3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3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6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6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6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6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 autoUpdateAnimBg="0"/>
      <p:bldP spid="13" grpId="0" animBg="1" autoUpdateAnimBg="0"/>
      <p:bldP spid="18" grpId="0" animBg="1" autoUpdateAnimBg="0"/>
      <p:bldP spid="20" grpId="0" animBg="1" autoUpdateAnimBg="0"/>
      <p:bldP spid="19" grpId="0" animBg="1" autoUpdateAnimBg="0"/>
      <p:bldP spid="2" grpId="0" autoUpdateAnimBg="0"/>
      <p:bldP spid="15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-Concpt_Shape22PR">
            <a:extLst>
              <a:ext uri="{FF2B5EF4-FFF2-40B4-BE49-F238E27FC236}">
                <a16:creationId xmlns:a16="http://schemas.microsoft.com/office/drawing/2014/main" id="{319B4AD1-35F8-8A46-28D7-F75BF369FBD3}"/>
              </a:ext>
            </a:extLst>
          </p:cNvPr>
          <p:cNvSpPr/>
          <p:nvPr/>
        </p:nvSpPr>
        <p:spPr>
          <a:xfrm>
            <a:off x="-304799" y="1905000"/>
            <a:ext cx="609600" cy="3048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-Concpt_Shape25">
            <a:extLst>
              <a:ext uri="{FF2B5EF4-FFF2-40B4-BE49-F238E27FC236}">
                <a16:creationId xmlns:a16="http://schemas.microsoft.com/office/drawing/2014/main" id="{51620365-81E9-AAD4-AA78-D3AD1A7BC590}"/>
              </a:ext>
            </a:extLst>
          </p:cNvPr>
          <p:cNvSpPr/>
          <p:nvPr/>
        </p:nvSpPr>
        <p:spPr>
          <a:xfrm>
            <a:off x="-365760" y="1600200"/>
            <a:ext cx="731520" cy="365760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-Concpt_Shape24">
            <a:extLst>
              <a:ext uri="{FF2B5EF4-FFF2-40B4-BE49-F238E27FC236}">
                <a16:creationId xmlns:a16="http://schemas.microsoft.com/office/drawing/2014/main" id="{6229D3B0-CCC0-2109-13A4-9EA66951E96D}"/>
              </a:ext>
            </a:extLst>
          </p:cNvPr>
          <p:cNvSpPr/>
          <p:nvPr/>
        </p:nvSpPr>
        <p:spPr>
          <a:xfrm>
            <a:off x="-97536" y="4465320"/>
            <a:ext cx="195072" cy="97536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-Concpt_Shape23">
            <a:extLst>
              <a:ext uri="{FF2B5EF4-FFF2-40B4-BE49-F238E27FC236}">
                <a16:creationId xmlns:a16="http://schemas.microsoft.com/office/drawing/2014/main" id="{32D94657-804F-B60E-23B8-6664E60DC7B4}"/>
              </a:ext>
            </a:extLst>
          </p:cNvPr>
          <p:cNvSpPr/>
          <p:nvPr/>
        </p:nvSpPr>
        <p:spPr>
          <a:xfrm>
            <a:off x="-487680" y="990600"/>
            <a:ext cx="975360" cy="48768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172720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Group 16">
            <a:extLst>
              <a:ext uri="{FF2B5EF4-FFF2-40B4-BE49-F238E27FC236}">
                <a16:creationId xmlns:a16="http://schemas.microsoft.com/office/drawing/2014/main" id="{F07BCAB7-81E2-2874-9B03-B80DC742117A}"/>
              </a:ext>
            </a:extLst>
          </p:cNvPr>
          <p:cNvGrpSpPr/>
          <p:nvPr/>
        </p:nvGrpSpPr>
        <p:grpSpPr>
          <a:xfrm>
            <a:off x="625316" y="1563698"/>
            <a:ext cx="6702795" cy="4988520"/>
            <a:chOff x="645021" y="1714184"/>
            <a:chExt cx="6362024" cy="4734901"/>
          </a:xfrm>
        </p:grpSpPr>
        <p:sp>
          <p:nvSpPr>
            <p:cNvPr id="3" name="Shape 23">
              <a:extLst>
                <a:ext uri="{FF2B5EF4-FFF2-40B4-BE49-F238E27FC236}">
                  <a16:creationId xmlns:a16="http://schemas.microsoft.com/office/drawing/2014/main" id="{B107C33D-40D9-0F1B-5469-54A3DC9274E8}"/>
                </a:ext>
              </a:extLst>
            </p:cNvPr>
            <p:cNvSpPr/>
            <p:nvPr/>
          </p:nvSpPr>
          <p:spPr>
            <a:xfrm>
              <a:off x="866567" y="5992416"/>
              <a:ext cx="5496477" cy="456669"/>
            </a:xfrm>
            <a:prstGeom prst="roundRect">
              <a:avLst>
                <a:gd name="adj" fmla="val 9285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Shape 34">
              <a:extLst>
                <a:ext uri="{FF2B5EF4-FFF2-40B4-BE49-F238E27FC236}">
                  <a16:creationId xmlns:a16="http://schemas.microsoft.com/office/drawing/2014/main" id="{BFBEDCE6-449C-B6B6-3D03-6B07326390F8}"/>
                </a:ext>
              </a:extLst>
            </p:cNvPr>
            <p:cNvSpPr/>
            <p:nvPr/>
          </p:nvSpPr>
          <p:spPr>
            <a:xfrm>
              <a:off x="1014040" y="6025797"/>
              <a:ext cx="5113152" cy="379768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ru-RU" sz="2000" b="1" dirty="0">
                  <a:solidFill>
                    <a:schemeClr val="bg2"/>
                  </a:solidFill>
                  <a:latin typeface="Times New Roman" panose="02020603050405020304" pitchFamily="18" charset="0"/>
                </a:rPr>
                <a:t>РАЗРАБОТКА МОДУЛЯ АВТОРИЗАЦИИ</a:t>
              </a:r>
            </a:p>
          </p:txBody>
        </p:sp>
        <p:pic>
          <p:nvPicPr>
            <p:cNvPr id="5" name="Shape 45" descr=" Разработка модуля авторизации">
              <a:extLst>
                <a:ext uri="{FF2B5EF4-FFF2-40B4-BE49-F238E27FC236}">
                  <a16:creationId xmlns:a16="http://schemas.microsoft.com/office/drawing/2014/main" id="{4E8D13E3-9E7F-D89F-C82B-0E4592959E1D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rcRect/>
            <a:stretch>
              <a:fillRect/>
            </a:stretch>
          </p:blipFill>
          <p:spPr>
            <a:xfrm>
              <a:off x="645021" y="1714184"/>
              <a:ext cx="6362024" cy="4070517"/>
            </a:xfrm>
            <a:prstGeom prst="rect">
              <a:avLst/>
            </a:prstGeom>
          </p:spPr>
        </p:pic>
      </p:grpSp>
      <p:grpSp>
        <p:nvGrpSpPr>
          <p:cNvPr id="21" name="Group 17">
            <a:extLst>
              <a:ext uri="{FF2B5EF4-FFF2-40B4-BE49-F238E27FC236}">
                <a16:creationId xmlns:a16="http://schemas.microsoft.com/office/drawing/2014/main" id="{B331EAA8-66BA-E53D-4B56-7F358D37119D}"/>
              </a:ext>
            </a:extLst>
          </p:cNvPr>
          <p:cNvGrpSpPr/>
          <p:nvPr/>
        </p:nvGrpSpPr>
        <p:grpSpPr>
          <a:xfrm>
            <a:off x="7387936" y="1097280"/>
            <a:ext cx="4337891" cy="5313911"/>
            <a:chOff x="7387936" y="1097280"/>
            <a:chExt cx="4337891" cy="5313911"/>
          </a:xfrm>
        </p:grpSpPr>
        <p:sp>
          <p:nvSpPr>
            <p:cNvPr id="6" name="Shape 66">
              <a:extLst>
                <a:ext uri="{FF2B5EF4-FFF2-40B4-BE49-F238E27FC236}">
                  <a16:creationId xmlns:a16="http://schemas.microsoft.com/office/drawing/2014/main" id="{62C43C8F-A836-74CB-8AB5-FE044964EF0B}"/>
                </a:ext>
              </a:extLst>
            </p:cNvPr>
            <p:cNvSpPr/>
            <p:nvPr/>
          </p:nvSpPr>
          <p:spPr>
            <a:xfrm>
              <a:off x="7387936" y="1097280"/>
              <a:ext cx="4337891" cy="5313911"/>
            </a:xfrm>
            <a:prstGeom prst="roundRect">
              <a:avLst>
                <a:gd name="adj" fmla="val 2618"/>
              </a:avLst>
            </a:prstGeom>
            <a:gradFill flip="none" rotWithShape="1">
              <a:gsLst>
                <a:gs pos="0">
                  <a:schemeClr val="bg1">
                    <a:lumMod val="100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-Concpt_Shape20">
              <a:extLst>
                <a:ext uri="{FF2B5EF4-FFF2-40B4-BE49-F238E27FC236}">
                  <a16:creationId xmlns:a16="http://schemas.microsoft.com/office/drawing/2014/main" id="{1F4448E8-A538-FF5F-846F-31761FA97B24}"/>
                </a:ext>
              </a:extLst>
            </p:cNvPr>
            <p:cNvSpPr/>
            <p:nvPr/>
          </p:nvSpPr>
          <p:spPr>
            <a:xfrm>
              <a:off x="10050707" y="1277602"/>
              <a:ext cx="1448780" cy="1448780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2">
                    <a:lumMod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Shape 78">
              <a:extLst>
                <a:ext uri="{FF2B5EF4-FFF2-40B4-BE49-F238E27FC236}">
                  <a16:creationId xmlns:a16="http://schemas.microsoft.com/office/drawing/2014/main" id="{41DE15DE-3258-3CE9-E7A6-3ADFE92EDBC9}"/>
                </a:ext>
              </a:extLst>
            </p:cNvPr>
            <p:cNvSpPr/>
            <p:nvPr/>
          </p:nvSpPr>
          <p:spPr>
            <a:xfrm>
              <a:off x="7602095" y="2726382"/>
              <a:ext cx="3957217" cy="3477875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t">
              <a:spAutoFit/>
            </a:bodyPr>
            <a:lstStyle/>
            <a:p>
              <a:pPr algn="just"/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Программные модули - это отдельные компоненты или части программного обеспечения, которые выполняют конкретные функции. Они представляют собой логически связанные блоки кода или файлы, которые могут быть использованы повторно или взаимодействовать друг с другом для достижения определенных целей.</a:t>
              </a:r>
            </a:p>
          </p:txBody>
        </p:sp>
        <p:sp>
          <p:nvSpPr>
            <p:cNvPr id="9" name="Shape 8-Concept9">
              <a:extLst>
                <a:ext uri="{FF2B5EF4-FFF2-40B4-BE49-F238E27FC236}">
                  <a16:creationId xmlns:a16="http://schemas.microsoft.com/office/drawing/2014/main" id="{5E306905-0E83-A986-C2B0-1090586E2A65}"/>
                </a:ext>
              </a:extLst>
            </p:cNvPr>
            <p:cNvSpPr/>
            <p:nvPr/>
          </p:nvSpPr>
          <p:spPr>
            <a:xfrm>
              <a:off x="10051660" y="1261811"/>
              <a:ext cx="1448780" cy="1448779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4" name="-Icon914" descr=" Программные модули - это отдельные компоненты или части программного обеспечения, которые выполняют конкретные функции. Они представляют собой логически связанные блоки кода или файлы, которые могут быть использованы повторно или взаимодействовать друг с другом для достижения определенных целей.">
              <a:extLst>
                <a:ext uri="{FF2B5EF4-FFF2-40B4-BE49-F238E27FC236}">
                  <a16:creationId xmlns:a16="http://schemas.microsoft.com/office/drawing/2014/main" id="{01201EA8-51BE-CD38-9E09-87F0F3BA69E7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00440" y="1600200"/>
              <a:ext cx="772000" cy="772000"/>
            </a:xfrm>
            <a:prstGeom prst="rect">
              <a:avLst/>
            </a:prstGeom>
          </p:spPr>
        </p:pic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EF96E796-2B86-AE43-189F-5383741B49D5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</a:rPr>
              <a:t>ОПИСАНИЕ ПРОГРАММНЫХ МОДУЛЕЙ</a:t>
            </a:r>
          </a:p>
        </p:txBody>
      </p:sp>
      <p:grpSp>
        <p:nvGrpSpPr>
          <p:cNvPr id="7" name="Group 16">
            <a:extLst>
              <a:ext uri="{FF2B5EF4-FFF2-40B4-BE49-F238E27FC236}">
                <a16:creationId xmlns:a16="http://schemas.microsoft.com/office/drawing/2014/main" id="{E4C66BBD-375D-7EBE-E35D-DC42E9090934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10" name="-Concpt_Shape57">
              <a:extLst>
                <a:ext uri="{FF2B5EF4-FFF2-40B4-BE49-F238E27FC236}">
                  <a16:creationId xmlns:a16="http://schemas.microsoft.com/office/drawing/2014/main" id="{88DEE7C1-7FED-B905-C53B-1648EF0ACBF8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-Concpt_Shape56">
              <a:extLst>
                <a:ext uri="{FF2B5EF4-FFF2-40B4-BE49-F238E27FC236}">
                  <a16:creationId xmlns:a16="http://schemas.microsoft.com/office/drawing/2014/main" id="{A20B29AC-8D4F-618F-0276-22CEFA3B79EE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-Concept_Shape1414141414">
              <a:extLst>
                <a:ext uri="{FF2B5EF4-FFF2-40B4-BE49-F238E27FC236}">
                  <a16:creationId xmlns:a16="http://schemas.microsoft.com/office/drawing/2014/main" id="{412AB844-56CA-5BB0-7A98-A5EDF8950D31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5B12B57D-B069-4AB3-F815-0B68D002EA94}"/>
              </a:ext>
            </a:extLst>
          </p:cNvPr>
          <p:cNvSpPr txBox="1"/>
          <p:nvPr/>
        </p:nvSpPr>
        <p:spPr>
          <a:xfrm>
            <a:off x="11574234" y="6307178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15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60827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17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17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4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4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11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11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6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6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4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4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 autoUpdateAnimBg="0"/>
      <p:bldP spid="25" grpId="0" animBg="1" autoUpdateAnimBg="0"/>
      <p:bldP spid="24" grpId="0" animBg="1" autoUpdateAnimBg="0"/>
      <p:bldP spid="23" grpId="0" animBg="1" autoUpdateAnimBg="0"/>
      <p:bldP spid="2" grpId="0" autoUpdateAnimBg="0"/>
      <p:bldP spid="13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2B6C57-BF51-8EC6-A217-3BECE94A3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126" y="608373"/>
            <a:ext cx="9077218" cy="5800638"/>
          </a:xfrm>
          <a:prstGeom prst="rect">
            <a:avLst/>
          </a:prstGeom>
        </p:spPr>
      </p:pic>
      <p:sp>
        <p:nvSpPr>
          <p:cNvPr id="5" name="Freeform: Shape 55">
            <a:extLst>
              <a:ext uri="{FF2B5EF4-FFF2-40B4-BE49-F238E27FC236}">
                <a16:creationId xmlns:a16="http://schemas.microsoft.com/office/drawing/2014/main" id="{D0FD6D3E-EDE8-9C14-B4EF-505FD0196653}"/>
              </a:ext>
            </a:extLst>
          </p:cNvPr>
          <p:cNvSpPr/>
          <p:nvPr/>
        </p:nvSpPr>
        <p:spPr>
          <a:xfrm rot="16200000">
            <a:off x="-3244919" y="2419089"/>
            <a:ext cx="8141524" cy="1845110"/>
          </a:xfrm>
          <a:custGeom>
            <a:avLst/>
            <a:gdLst>
              <a:gd name="connsiteX0" fmla="*/ 0 w 7211377"/>
              <a:gd name="connsiteY0" fmla="*/ 0 h 1634311"/>
              <a:gd name="connsiteX1" fmla="*/ 1520190 w 7211377"/>
              <a:gd name="connsiteY1" fmla="*/ 1071563 h 1634311"/>
              <a:gd name="connsiteX2" fmla="*/ 3642360 w 7211377"/>
              <a:gd name="connsiteY2" fmla="*/ 1307783 h 1634311"/>
              <a:gd name="connsiteX3" fmla="*/ 6280785 w 7211377"/>
              <a:gd name="connsiteY3" fmla="*/ 970598 h 1634311"/>
              <a:gd name="connsiteX4" fmla="*/ 7211378 w 7211377"/>
              <a:gd name="connsiteY4" fmla="*/ 0 h 1634311"/>
              <a:gd name="connsiteX5" fmla="*/ 0 w 7211377"/>
              <a:gd name="connsiteY5" fmla="*/ 0 h 1634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11377" h="1634311">
                <a:moveTo>
                  <a:pt x="0" y="0"/>
                </a:moveTo>
                <a:cubicBezTo>
                  <a:pt x="0" y="0"/>
                  <a:pt x="688658" y="1185863"/>
                  <a:pt x="1520190" y="1071563"/>
                </a:cubicBezTo>
                <a:cubicBezTo>
                  <a:pt x="2351723" y="957263"/>
                  <a:pt x="2796540" y="784860"/>
                  <a:pt x="3642360" y="1307783"/>
                </a:cubicBezTo>
                <a:cubicBezTo>
                  <a:pt x="4488180" y="1830705"/>
                  <a:pt x="5370195" y="1730693"/>
                  <a:pt x="6280785" y="970598"/>
                </a:cubicBezTo>
                <a:cubicBezTo>
                  <a:pt x="7191375" y="210503"/>
                  <a:pt x="7211378" y="0"/>
                  <a:pt x="721137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000"/>
            </a:schemeClr>
          </a:solidFill>
          <a:ln w="9525" cap="flat">
            <a:noFill/>
            <a:prstDash val="solid"/>
            <a:miter/>
          </a:ln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-Concpt_Shape9PR">
            <a:extLst>
              <a:ext uri="{FF2B5EF4-FFF2-40B4-BE49-F238E27FC236}">
                <a16:creationId xmlns:a16="http://schemas.microsoft.com/office/drawing/2014/main" id="{56A337E3-9B03-DCDA-D940-3161167D858F}"/>
              </a:ext>
            </a:extLst>
          </p:cNvPr>
          <p:cNvSpPr/>
          <p:nvPr/>
        </p:nvSpPr>
        <p:spPr>
          <a:xfrm>
            <a:off x="11582402" y="2209800"/>
            <a:ext cx="1219200" cy="24384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-Concpt_Shape13">
            <a:extLst>
              <a:ext uri="{FF2B5EF4-FFF2-40B4-BE49-F238E27FC236}">
                <a16:creationId xmlns:a16="http://schemas.microsoft.com/office/drawing/2014/main" id="{7583DF3B-5F6B-CD20-3AD3-B6B034FD6A22}"/>
              </a:ext>
            </a:extLst>
          </p:cNvPr>
          <p:cNvSpPr/>
          <p:nvPr/>
        </p:nvSpPr>
        <p:spPr>
          <a:xfrm>
            <a:off x="12039600" y="1905000"/>
            <a:ext cx="304800" cy="6096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53975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-Concpt_Shape12">
            <a:extLst>
              <a:ext uri="{FF2B5EF4-FFF2-40B4-BE49-F238E27FC236}">
                <a16:creationId xmlns:a16="http://schemas.microsoft.com/office/drawing/2014/main" id="{B2BDE7EB-7EF4-E1DB-8829-DE05290942A8}"/>
              </a:ext>
            </a:extLst>
          </p:cNvPr>
          <p:cNvSpPr/>
          <p:nvPr/>
        </p:nvSpPr>
        <p:spPr>
          <a:xfrm>
            <a:off x="11875008" y="1575816"/>
            <a:ext cx="633984" cy="1267968"/>
          </a:xfrm>
          <a:prstGeom prst="roundRect">
            <a:avLst>
              <a:gd name="adj" fmla="val 50000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-Concpt_Shape11">
            <a:extLst>
              <a:ext uri="{FF2B5EF4-FFF2-40B4-BE49-F238E27FC236}">
                <a16:creationId xmlns:a16="http://schemas.microsoft.com/office/drawing/2014/main" id="{5047973D-2B86-E33D-C16A-D970ABFB0E80}"/>
              </a:ext>
            </a:extLst>
          </p:cNvPr>
          <p:cNvSpPr/>
          <p:nvPr/>
        </p:nvSpPr>
        <p:spPr>
          <a:xfrm>
            <a:off x="12009120" y="4282440"/>
            <a:ext cx="365760" cy="73152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" name="Group 5">
            <a:extLst>
              <a:ext uri="{FF2B5EF4-FFF2-40B4-BE49-F238E27FC236}">
                <a16:creationId xmlns:a16="http://schemas.microsoft.com/office/drawing/2014/main" id="{A6DFD959-9652-DA0C-36B4-3DCC74C6E57D}"/>
              </a:ext>
            </a:extLst>
          </p:cNvPr>
          <p:cNvGrpSpPr/>
          <p:nvPr/>
        </p:nvGrpSpPr>
        <p:grpSpPr>
          <a:xfrm>
            <a:off x="766564" y="5723784"/>
            <a:ext cx="7583424" cy="685227"/>
            <a:chOff x="766564" y="5723784"/>
            <a:chExt cx="7583424" cy="685227"/>
          </a:xfrm>
        </p:grpSpPr>
        <p:sp>
          <p:nvSpPr>
            <p:cNvPr id="3" name="Shape 33">
              <a:extLst>
                <a:ext uri="{FF2B5EF4-FFF2-40B4-BE49-F238E27FC236}">
                  <a16:creationId xmlns:a16="http://schemas.microsoft.com/office/drawing/2014/main" id="{21C9D771-776F-15BC-8EE7-09282D64BB39}"/>
                </a:ext>
              </a:extLst>
            </p:cNvPr>
            <p:cNvSpPr/>
            <p:nvPr/>
          </p:nvSpPr>
          <p:spPr>
            <a:xfrm>
              <a:off x="766564" y="5723784"/>
              <a:ext cx="7500696" cy="685227"/>
            </a:xfrm>
            <a:prstGeom prst="roundRect">
              <a:avLst>
                <a:gd name="adj" fmla="val 19750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-Title44">
              <a:extLst>
                <a:ext uri="{FF2B5EF4-FFF2-40B4-BE49-F238E27FC236}">
                  <a16:creationId xmlns:a16="http://schemas.microsoft.com/office/drawing/2014/main" id="{8C8BFF41-8995-B187-ED18-E834FDF9ABA4}"/>
                </a:ext>
              </a:extLst>
            </p:cNvPr>
            <p:cNvSpPr/>
            <p:nvPr/>
          </p:nvSpPr>
          <p:spPr>
            <a:xfrm>
              <a:off x="945808" y="5825515"/>
              <a:ext cx="7404180" cy="461665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b">
              <a:spAutoFit/>
            </a:bodyPr>
            <a:lstStyle/>
            <a:p>
              <a:r>
                <a:rPr lang="ru-RU" sz="2400" b="1" dirty="0">
                  <a:latin typeface="Times New Roman" panose="02020603050405020304" pitchFamily="18" charset="0"/>
                </a:rPr>
                <a:t>РАЗРАБОТКА ГЛАВНОГО ОКНА СОТРУДНИКА</a:t>
              </a:r>
            </a:p>
          </p:txBody>
        </p:sp>
      </p:grpSp>
      <p:grpSp>
        <p:nvGrpSpPr>
          <p:cNvPr id="2" name="Group 16">
            <a:extLst>
              <a:ext uri="{FF2B5EF4-FFF2-40B4-BE49-F238E27FC236}">
                <a16:creationId xmlns:a16="http://schemas.microsoft.com/office/drawing/2014/main" id="{719C3B89-7932-4E39-DC18-E98D9FF96E89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7" name="-Concpt_Shape57">
              <a:extLst>
                <a:ext uri="{FF2B5EF4-FFF2-40B4-BE49-F238E27FC236}">
                  <a16:creationId xmlns:a16="http://schemas.microsoft.com/office/drawing/2014/main" id="{E9B46FFD-EE5C-5191-5450-9065B1BF01AF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-Concpt_Shape56">
              <a:extLst>
                <a:ext uri="{FF2B5EF4-FFF2-40B4-BE49-F238E27FC236}">
                  <a16:creationId xmlns:a16="http://schemas.microsoft.com/office/drawing/2014/main" id="{AEA76638-D470-E0AF-6925-37F541748E15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-Concept_Shape1414141414">
              <a:extLst>
                <a:ext uri="{FF2B5EF4-FFF2-40B4-BE49-F238E27FC236}">
                  <a16:creationId xmlns:a16="http://schemas.microsoft.com/office/drawing/2014/main" id="{51D1A9A3-31B9-C380-6A78-511C0D03ED81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E545B45-A4BD-8B66-B65C-FB41D7B3E34B}"/>
              </a:ext>
            </a:extLst>
          </p:cNvPr>
          <p:cNvSpPr txBox="1"/>
          <p:nvPr/>
        </p:nvSpPr>
        <p:spPr>
          <a:xfrm>
            <a:off x="11582402" y="6304107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16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525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18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18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8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8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8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8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2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2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96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96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9" grpId="0" animBg="1" autoUpdateAnimBg="0"/>
      <p:bldP spid="13" grpId="0" animBg="1" autoUpdateAnimBg="0"/>
      <p:bldP spid="12" grpId="0" animBg="1" autoUpdateAnimBg="0"/>
      <p:bldP spid="11" grpId="0" animBg="1" autoUpdateAnimBg="0"/>
      <p:bldP spid="15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55">
            <a:extLst>
              <a:ext uri="{FF2B5EF4-FFF2-40B4-BE49-F238E27FC236}">
                <a16:creationId xmlns:a16="http://schemas.microsoft.com/office/drawing/2014/main" id="{D0FD6D3E-EDE8-9C14-B4EF-505FD0196653}"/>
              </a:ext>
            </a:extLst>
          </p:cNvPr>
          <p:cNvSpPr/>
          <p:nvPr/>
        </p:nvSpPr>
        <p:spPr>
          <a:xfrm rot="16200000">
            <a:off x="-3244919" y="2419089"/>
            <a:ext cx="8141524" cy="1845110"/>
          </a:xfrm>
          <a:custGeom>
            <a:avLst/>
            <a:gdLst>
              <a:gd name="connsiteX0" fmla="*/ 0 w 7211377"/>
              <a:gd name="connsiteY0" fmla="*/ 0 h 1634311"/>
              <a:gd name="connsiteX1" fmla="*/ 1520190 w 7211377"/>
              <a:gd name="connsiteY1" fmla="*/ 1071563 h 1634311"/>
              <a:gd name="connsiteX2" fmla="*/ 3642360 w 7211377"/>
              <a:gd name="connsiteY2" fmla="*/ 1307783 h 1634311"/>
              <a:gd name="connsiteX3" fmla="*/ 6280785 w 7211377"/>
              <a:gd name="connsiteY3" fmla="*/ 970598 h 1634311"/>
              <a:gd name="connsiteX4" fmla="*/ 7211378 w 7211377"/>
              <a:gd name="connsiteY4" fmla="*/ 0 h 1634311"/>
              <a:gd name="connsiteX5" fmla="*/ 0 w 7211377"/>
              <a:gd name="connsiteY5" fmla="*/ 0 h 1634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11377" h="1634311">
                <a:moveTo>
                  <a:pt x="0" y="0"/>
                </a:moveTo>
                <a:cubicBezTo>
                  <a:pt x="0" y="0"/>
                  <a:pt x="688658" y="1185863"/>
                  <a:pt x="1520190" y="1071563"/>
                </a:cubicBezTo>
                <a:cubicBezTo>
                  <a:pt x="2351723" y="957263"/>
                  <a:pt x="2796540" y="784860"/>
                  <a:pt x="3642360" y="1307783"/>
                </a:cubicBezTo>
                <a:cubicBezTo>
                  <a:pt x="4488180" y="1830705"/>
                  <a:pt x="5370195" y="1730693"/>
                  <a:pt x="6280785" y="970598"/>
                </a:cubicBezTo>
                <a:cubicBezTo>
                  <a:pt x="7191375" y="210503"/>
                  <a:pt x="7211378" y="0"/>
                  <a:pt x="721137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-Concpt_Shape9PR">
            <a:extLst>
              <a:ext uri="{FF2B5EF4-FFF2-40B4-BE49-F238E27FC236}">
                <a16:creationId xmlns:a16="http://schemas.microsoft.com/office/drawing/2014/main" id="{56A337E3-9B03-DCDA-D940-3161167D858F}"/>
              </a:ext>
            </a:extLst>
          </p:cNvPr>
          <p:cNvSpPr/>
          <p:nvPr/>
        </p:nvSpPr>
        <p:spPr>
          <a:xfrm>
            <a:off x="11582402" y="2209800"/>
            <a:ext cx="1219200" cy="24384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-Concpt_Shape13">
            <a:extLst>
              <a:ext uri="{FF2B5EF4-FFF2-40B4-BE49-F238E27FC236}">
                <a16:creationId xmlns:a16="http://schemas.microsoft.com/office/drawing/2014/main" id="{7583DF3B-5F6B-CD20-3AD3-B6B034FD6A22}"/>
              </a:ext>
            </a:extLst>
          </p:cNvPr>
          <p:cNvSpPr/>
          <p:nvPr/>
        </p:nvSpPr>
        <p:spPr>
          <a:xfrm>
            <a:off x="12039600" y="1905000"/>
            <a:ext cx="304800" cy="6096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53975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-Concpt_Shape12">
            <a:extLst>
              <a:ext uri="{FF2B5EF4-FFF2-40B4-BE49-F238E27FC236}">
                <a16:creationId xmlns:a16="http://schemas.microsoft.com/office/drawing/2014/main" id="{B2BDE7EB-7EF4-E1DB-8829-DE05290942A8}"/>
              </a:ext>
            </a:extLst>
          </p:cNvPr>
          <p:cNvSpPr/>
          <p:nvPr/>
        </p:nvSpPr>
        <p:spPr>
          <a:xfrm>
            <a:off x="11875008" y="1575816"/>
            <a:ext cx="633984" cy="1267968"/>
          </a:xfrm>
          <a:prstGeom prst="roundRect">
            <a:avLst>
              <a:gd name="adj" fmla="val 50000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-Concpt_Shape11">
            <a:extLst>
              <a:ext uri="{FF2B5EF4-FFF2-40B4-BE49-F238E27FC236}">
                <a16:creationId xmlns:a16="http://schemas.microsoft.com/office/drawing/2014/main" id="{5047973D-2B86-E33D-C16A-D970ABFB0E80}"/>
              </a:ext>
            </a:extLst>
          </p:cNvPr>
          <p:cNvSpPr/>
          <p:nvPr/>
        </p:nvSpPr>
        <p:spPr>
          <a:xfrm>
            <a:off x="12009120" y="4282440"/>
            <a:ext cx="365760" cy="73152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" name="Group 5">
            <a:extLst>
              <a:ext uri="{FF2B5EF4-FFF2-40B4-BE49-F238E27FC236}">
                <a16:creationId xmlns:a16="http://schemas.microsoft.com/office/drawing/2014/main" id="{A6DFD959-9652-DA0C-36B4-3DCC74C6E57D}"/>
              </a:ext>
            </a:extLst>
          </p:cNvPr>
          <p:cNvGrpSpPr/>
          <p:nvPr/>
        </p:nvGrpSpPr>
        <p:grpSpPr>
          <a:xfrm>
            <a:off x="766564" y="608373"/>
            <a:ext cx="10157003" cy="5800641"/>
            <a:chOff x="766564" y="608373"/>
            <a:chExt cx="10157003" cy="5800641"/>
          </a:xfrm>
        </p:grpSpPr>
        <p:pic>
          <p:nvPicPr>
            <p:cNvPr id="2" name="Shape 22" descr="РАЗРАБОТКА МОДУЛЯ «ИСТОРИЯ ВХОДА»">
              <a:extLst>
                <a:ext uri="{FF2B5EF4-FFF2-40B4-BE49-F238E27FC236}">
                  <a16:creationId xmlns:a16="http://schemas.microsoft.com/office/drawing/2014/main" id="{ADD080DE-F5E1-E59B-BB14-A0E42C47CEB8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5"/>
            <a:srcRect/>
            <a:stretch>
              <a:fillRect/>
            </a:stretch>
          </p:blipFill>
          <p:spPr>
            <a:xfrm>
              <a:off x="1831126" y="608373"/>
              <a:ext cx="9092441" cy="5800641"/>
            </a:xfrm>
            <a:prstGeom prst="rect">
              <a:avLst/>
            </a:prstGeom>
          </p:spPr>
        </p:pic>
        <p:sp>
          <p:nvSpPr>
            <p:cNvPr id="3" name="Shape 33">
              <a:extLst>
                <a:ext uri="{FF2B5EF4-FFF2-40B4-BE49-F238E27FC236}">
                  <a16:creationId xmlns:a16="http://schemas.microsoft.com/office/drawing/2014/main" id="{21C9D771-776F-15BC-8EE7-09282D64BB39}"/>
                </a:ext>
              </a:extLst>
            </p:cNvPr>
            <p:cNvSpPr/>
            <p:nvPr/>
          </p:nvSpPr>
          <p:spPr>
            <a:xfrm>
              <a:off x="766564" y="5723784"/>
              <a:ext cx="7500696" cy="685227"/>
            </a:xfrm>
            <a:prstGeom prst="roundRect">
              <a:avLst>
                <a:gd name="adj" fmla="val 19750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-Title44">
              <a:extLst>
                <a:ext uri="{FF2B5EF4-FFF2-40B4-BE49-F238E27FC236}">
                  <a16:creationId xmlns:a16="http://schemas.microsoft.com/office/drawing/2014/main" id="{8C8BFF41-8995-B187-ED18-E834FDF9ABA4}"/>
                </a:ext>
              </a:extLst>
            </p:cNvPr>
            <p:cNvSpPr/>
            <p:nvPr/>
          </p:nvSpPr>
          <p:spPr>
            <a:xfrm>
              <a:off x="945807" y="5800252"/>
              <a:ext cx="7321455" cy="486928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>
              <a:spAutoFit/>
            </a:bodyPr>
            <a:lstStyle/>
            <a:p>
              <a:r>
                <a:rPr lang="ru-RU" sz="2564" b="1" dirty="0">
                  <a:solidFill>
                    <a:schemeClr val="bg2"/>
                  </a:solidFill>
                  <a:latin typeface="Times New Roman" panose="02020603050405020304" pitchFamily="18" charset="0"/>
                </a:rPr>
                <a:t>РАЗРАБОТКА МОДУЛЯ «ИСТОРИЯ ВХОДА»</a:t>
              </a:r>
            </a:p>
          </p:txBody>
        </p:sp>
      </p:grpSp>
      <p:grpSp>
        <p:nvGrpSpPr>
          <p:cNvPr id="6" name="Group 16">
            <a:extLst>
              <a:ext uri="{FF2B5EF4-FFF2-40B4-BE49-F238E27FC236}">
                <a16:creationId xmlns:a16="http://schemas.microsoft.com/office/drawing/2014/main" id="{AB41149F-D64C-0D5B-3DCD-32D4E12F2EB9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7" name="-Concpt_Shape57">
              <a:extLst>
                <a:ext uri="{FF2B5EF4-FFF2-40B4-BE49-F238E27FC236}">
                  <a16:creationId xmlns:a16="http://schemas.microsoft.com/office/drawing/2014/main" id="{CC579982-25DB-4C40-D264-9D60C3415102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-Concpt_Shape56">
              <a:extLst>
                <a:ext uri="{FF2B5EF4-FFF2-40B4-BE49-F238E27FC236}">
                  <a16:creationId xmlns:a16="http://schemas.microsoft.com/office/drawing/2014/main" id="{3B27F467-650C-68D4-701A-ED16FCE18458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-Concept_Shape1414141414">
              <a:extLst>
                <a:ext uri="{FF2B5EF4-FFF2-40B4-BE49-F238E27FC236}">
                  <a16:creationId xmlns:a16="http://schemas.microsoft.com/office/drawing/2014/main" id="{BAD4BC9D-D499-C934-9171-A9F3A88503EF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B95DDC0-39C5-39D8-4D7C-E921AB44E5B7}"/>
              </a:ext>
            </a:extLst>
          </p:cNvPr>
          <p:cNvSpPr txBox="1"/>
          <p:nvPr/>
        </p:nvSpPr>
        <p:spPr>
          <a:xfrm>
            <a:off x="11568895" y="6304107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17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53838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7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7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2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2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7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7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93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93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62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62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92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92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9" grpId="0" animBg="1" autoUpdateAnimBg="0"/>
      <p:bldP spid="13" grpId="0" animBg="1" autoUpdateAnimBg="0"/>
      <p:bldP spid="12" grpId="0" animBg="1" autoUpdateAnimBg="0"/>
      <p:bldP spid="11" grpId="0" animBg="1" autoUpdateAnimBg="0"/>
      <p:bldP spid="15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04CB117-A110-619B-F487-4C10F8754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125" y="595311"/>
            <a:ext cx="9100697" cy="5813699"/>
          </a:xfrm>
          <a:prstGeom prst="rect">
            <a:avLst/>
          </a:prstGeom>
        </p:spPr>
      </p:pic>
      <p:sp>
        <p:nvSpPr>
          <p:cNvPr id="5" name="Freeform: Shape 55">
            <a:extLst>
              <a:ext uri="{FF2B5EF4-FFF2-40B4-BE49-F238E27FC236}">
                <a16:creationId xmlns:a16="http://schemas.microsoft.com/office/drawing/2014/main" id="{D0FD6D3E-EDE8-9C14-B4EF-505FD0196653}"/>
              </a:ext>
            </a:extLst>
          </p:cNvPr>
          <p:cNvSpPr/>
          <p:nvPr/>
        </p:nvSpPr>
        <p:spPr>
          <a:xfrm rot="16200000">
            <a:off x="-3244919" y="2419089"/>
            <a:ext cx="8141524" cy="1845110"/>
          </a:xfrm>
          <a:custGeom>
            <a:avLst/>
            <a:gdLst>
              <a:gd name="connsiteX0" fmla="*/ 0 w 7211377"/>
              <a:gd name="connsiteY0" fmla="*/ 0 h 1634311"/>
              <a:gd name="connsiteX1" fmla="*/ 1520190 w 7211377"/>
              <a:gd name="connsiteY1" fmla="*/ 1071563 h 1634311"/>
              <a:gd name="connsiteX2" fmla="*/ 3642360 w 7211377"/>
              <a:gd name="connsiteY2" fmla="*/ 1307783 h 1634311"/>
              <a:gd name="connsiteX3" fmla="*/ 6280785 w 7211377"/>
              <a:gd name="connsiteY3" fmla="*/ 970598 h 1634311"/>
              <a:gd name="connsiteX4" fmla="*/ 7211378 w 7211377"/>
              <a:gd name="connsiteY4" fmla="*/ 0 h 1634311"/>
              <a:gd name="connsiteX5" fmla="*/ 0 w 7211377"/>
              <a:gd name="connsiteY5" fmla="*/ 0 h 1634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11377" h="1634311">
                <a:moveTo>
                  <a:pt x="0" y="0"/>
                </a:moveTo>
                <a:cubicBezTo>
                  <a:pt x="0" y="0"/>
                  <a:pt x="688658" y="1185863"/>
                  <a:pt x="1520190" y="1071563"/>
                </a:cubicBezTo>
                <a:cubicBezTo>
                  <a:pt x="2351723" y="957263"/>
                  <a:pt x="2796540" y="784860"/>
                  <a:pt x="3642360" y="1307783"/>
                </a:cubicBezTo>
                <a:cubicBezTo>
                  <a:pt x="4488180" y="1830705"/>
                  <a:pt x="5370195" y="1730693"/>
                  <a:pt x="6280785" y="970598"/>
                </a:cubicBezTo>
                <a:cubicBezTo>
                  <a:pt x="7191375" y="210503"/>
                  <a:pt x="7211378" y="0"/>
                  <a:pt x="721137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000"/>
            </a:schemeClr>
          </a:solidFill>
          <a:ln w="9525" cap="flat">
            <a:noFill/>
            <a:prstDash val="solid"/>
            <a:miter/>
          </a:ln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-Concpt_Shape9PR">
            <a:extLst>
              <a:ext uri="{FF2B5EF4-FFF2-40B4-BE49-F238E27FC236}">
                <a16:creationId xmlns:a16="http://schemas.microsoft.com/office/drawing/2014/main" id="{56A337E3-9B03-DCDA-D940-3161167D858F}"/>
              </a:ext>
            </a:extLst>
          </p:cNvPr>
          <p:cNvSpPr/>
          <p:nvPr/>
        </p:nvSpPr>
        <p:spPr>
          <a:xfrm>
            <a:off x="11582402" y="2209800"/>
            <a:ext cx="1219200" cy="24384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-Concpt_Shape13">
            <a:extLst>
              <a:ext uri="{FF2B5EF4-FFF2-40B4-BE49-F238E27FC236}">
                <a16:creationId xmlns:a16="http://schemas.microsoft.com/office/drawing/2014/main" id="{7583DF3B-5F6B-CD20-3AD3-B6B034FD6A22}"/>
              </a:ext>
            </a:extLst>
          </p:cNvPr>
          <p:cNvSpPr/>
          <p:nvPr/>
        </p:nvSpPr>
        <p:spPr>
          <a:xfrm>
            <a:off x="12039600" y="1905000"/>
            <a:ext cx="304800" cy="6096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53975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-Concpt_Shape12">
            <a:extLst>
              <a:ext uri="{FF2B5EF4-FFF2-40B4-BE49-F238E27FC236}">
                <a16:creationId xmlns:a16="http://schemas.microsoft.com/office/drawing/2014/main" id="{B2BDE7EB-7EF4-E1DB-8829-DE05290942A8}"/>
              </a:ext>
            </a:extLst>
          </p:cNvPr>
          <p:cNvSpPr/>
          <p:nvPr/>
        </p:nvSpPr>
        <p:spPr>
          <a:xfrm>
            <a:off x="11875008" y="1575816"/>
            <a:ext cx="633984" cy="1267968"/>
          </a:xfrm>
          <a:prstGeom prst="roundRect">
            <a:avLst>
              <a:gd name="adj" fmla="val 50000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-Concpt_Shape11">
            <a:extLst>
              <a:ext uri="{FF2B5EF4-FFF2-40B4-BE49-F238E27FC236}">
                <a16:creationId xmlns:a16="http://schemas.microsoft.com/office/drawing/2014/main" id="{5047973D-2B86-E33D-C16A-D970ABFB0E80}"/>
              </a:ext>
            </a:extLst>
          </p:cNvPr>
          <p:cNvSpPr/>
          <p:nvPr/>
        </p:nvSpPr>
        <p:spPr>
          <a:xfrm>
            <a:off x="12009120" y="4282440"/>
            <a:ext cx="365760" cy="73152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" name="Group 5">
            <a:extLst>
              <a:ext uri="{FF2B5EF4-FFF2-40B4-BE49-F238E27FC236}">
                <a16:creationId xmlns:a16="http://schemas.microsoft.com/office/drawing/2014/main" id="{A6DFD959-9652-DA0C-36B4-3DCC74C6E57D}"/>
              </a:ext>
            </a:extLst>
          </p:cNvPr>
          <p:cNvGrpSpPr/>
          <p:nvPr/>
        </p:nvGrpSpPr>
        <p:grpSpPr>
          <a:xfrm>
            <a:off x="766564" y="5723784"/>
            <a:ext cx="8069708" cy="685227"/>
            <a:chOff x="766564" y="5723784"/>
            <a:chExt cx="8069708" cy="685227"/>
          </a:xfrm>
        </p:grpSpPr>
        <p:sp>
          <p:nvSpPr>
            <p:cNvPr id="3" name="Shape 33">
              <a:extLst>
                <a:ext uri="{FF2B5EF4-FFF2-40B4-BE49-F238E27FC236}">
                  <a16:creationId xmlns:a16="http://schemas.microsoft.com/office/drawing/2014/main" id="{21C9D771-776F-15BC-8EE7-09282D64BB39}"/>
                </a:ext>
              </a:extLst>
            </p:cNvPr>
            <p:cNvSpPr/>
            <p:nvPr/>
          </p:nvSpPr>
          <p:spPr>
            <a:xfrm>
              <a:off x="766564" y="5723784"/>
              <a:ext cx="7500696" cy="685227"/>
            </a:xfrm>
            <a:prstGeom prst="roundRect">
              <a:avLst>
                <a:gd name="adj" fmla="val 19750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-Title44">
              <a:extLst>
                <a:ext uri="{FF2B5EF4-FFF2-40B4-BE49-F238E27FC236}">
                  <a16:creationId xmlns:a16="http://schemas.microsoft.com/office/drawing/2014/main" id="{8C8BFF41-8995-B187-ED18-E834FDF9ABA4}"/>
                </a:ext>
              </a:extLst>
            </p:cNvPr>
            <p:cNvSpPr/>
            <p:nvPr/>
          </p:nvSpPr>
          <p:spPr>
            <a:xfrm>
              <a:off x="857887" y="5817836"/>
              <a:ext cx="7978385" cy="486928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b">
              <a:spAutoFit/>
            </a:bodyPr>
            <a:lstStyle/>
            <a:p>
              <a:r>
                <a:rPr lang="ru-RU" sz="2564" b="1" dirty="0">
                  <a:solidFill>
                    <a:schemeClr val="bg2"/>
                  </a:solidFill>
                  <a:latin typeface="Times New Roman" panose="02020603050405020304" pitchFamily="18" charset="0"/>
                </a:rPr>
                <a:t>РАЗРАБОТКА СТРАНИЦЫ «ПРОИЗВОДСТВО»</a:t>
              </a:r>
            </a:p>
          </p:txBody>
        </p:sp>
      </p:grpSp>
      <p:grpSp>
        <p:nvGrpSpPr>
          <p:cNvPr id="2" name="Group 16">
            <a:extLst>
              <a:ext uri="{FF2B5EF4-FFF2-40B4-BE49-F238E27FC236}">
                <a16:creationId xmlns:a16="http://schemas.microsoft.com/office/drawing/2014/main" id="{A6527CCD-2AB5-8B90-0EE8-D1DF76188B9C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7" name="-Concpt_Shape57">
              <a:extLst>
                <a:ext uri="{FF2B5EF4-FFF2-40B4-BE49-F238E27FC236}">
                  <a16:creationId xmlns:a16="http://schemas.microsoft.com/office/drawing/2014/main" id="{9F8B79F9-4FF2-8AD1-626E-A76174068D30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-Concpt_Shape56">
              <a:extLst>
                <a:ext uri="{FF2B5EF4-FFF2-40B4-BE49-F238E27FC236}">
                  <a16:creationId xmlns:a16="http://schemas.microsoft.com/office/drawing/2014/main" id="{A8C0D9B6-B201-E9A8-D803-9D517986CFB6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-Concept_Shape1414141414">
              <a:extLst>
                <a:ext uri="{FF2B5EF4-FFF2-40B4-BE49-F238E27FC236}">
                  <a16:creationId xmlns:a16="http://schemas.microsoft.com/office/drawing/2014/main" id="{8E428745-E502-22A7-96A6-770196F3A2A1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52B006B-D740-CC2A-5788-07C25B42F708}"/>
              </a:ext>
            </a:extLst>
          </p:cNvPr>
          <p:cNvSpPr txBox="1"/>
          <p:nvPr/>
        </p:nvSpPr>
        <p:spPr>
          <a:xfrm>
            <a:off x="11568895" y="6316029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18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64847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4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4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6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6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8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8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9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9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69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69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1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1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6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6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9" grpId="0" animBg="1" autoUpdateAnimBg="0"/>
      <p:bldP spid="13" grpId="0" animBg="1" autoUpdateAnimBg="0"/>
      <p:bldP spid="12" grpId="0" animBg="1" autoUpdateAnimBg="0"/>
      <p:bldP spid="11" grpId="0" animBg="1" autoUpdateAnimBg="0"/>
      <p:bldP spid="15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7467632-1C21-2770-C5CB-EAFC4F5A1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124" y="630479"/>
            <a:ext cx="9044464" cy="5778532"/>
          </a:xfrm>
          <a:prstGeom prst="rect">
            <a:avLst/>
          </a:prstGeom>
        </p:spPr>
      </p:pic>
      <p:sp>
        <p:nvSpPr>
          <p:cNvPr id="5" name="Freeform: Shape 55">
            <a:extLst>
              <a:ext uri="{FF2B5EF4-FFF2-40B4-BE49-F238E27FC236}">
                <a16:creationId xmlns:a16="http://schemas.microsoft.com/office/drawing/2014/main" id="{D0FD6D3E-EDE8-9C14-B4EF-505FD0196653}"/>
              </a:ext>
            </a:extLst>
          </p:cNvPr>
          <p:cNvSpPr/>
          <p:nvPr/>
        </p:nvSpPr>
        <p:spPr>
          <a:xfrm rot="16200000">
            <a:off x="-3244919" y="2419089"/>
            <a:ext cx="8141524" cy="1845110"/>
          </a:xfrm>
          <a:custGeom>
            <a:avLst/>
            <a:gdLst>
              <a:gd name="connsiteX0" fmla="*/ 0 w 7211377"/>
              <a:gd name="connsiteY0" fmla="*/ 0 h 1634311"/>
              <a:gd name="connsiteX1" fmla="*/ 1520190 w 7211377"/>
              <a:gd name="connsiteY1" fmla="*/ 1071563 h 1634311"/>
              <a:gd name="connsiteX2" fmla="*/ 3642360 w 7211377"/>
              <a:gd name="connsiteY2" fmla="*/ 1307783 h 1634311"/>
              <a:gd name="connsiteX3" fmla="*/ 6280785 w 7211377"/>
              <a:gd name="connsiteY3" fmla="*/ 970598 h 1634311"/>
              <a:gd name="connsiteX4" fmla="*/ 7211378 w 7211377"/>
              <a:gd name="connsiteY4" fmla="*/ 0 h 1634311"/>
              <a:gd name="connsiteX5" fmla="*/ 0 w 7211377"/>
              <a:gd name="connsiteY5" fmla="*/ 0 h 1634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11377" h="1634311">
                <a:moveTo>
                  <a:pt x="0" y="0"/>
                </a:moveTo>
                <a:cubicBezTo>
                  <a:pt x="0" y="0"/>
                  <a:pt x="688658" y="1185863"/>
                  <a:pt x="1520190" y="1071563"/>
                </a:cubicBezTo>
                <a:cubicBezTo>
                  <a:pt x="2351723" y="957263"/>
                  <a:pt x="2796540" y="784860"/>
                  <a:pt x="3642360" y="1307783"/>
                </a:cubicBezTo>
                <a:cubicBezTo>
                  <a:pt x="4488180" y="1830705"/>
                  <a:pt x="5370195" y="1730693"/>
                  <a:pt x="6280785" y="970598"/>
                </a:cubicBezTo>
                <a:cubicBezTo>
                  <a:pt x="7191375" y="210503"/>
                  <a:pt x="7211378" y="0"/>
                  <a:pt x="721137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-Concpt_Shape9PR">
            <a:extLst>
              <a:ext uri="{FF2B5EF4-FFF2-40B4-BE49-F238E27FC236}">
                <a16:creationId xmlns:a16="http://schemas.microsoft.com/office/drawing/2014/main" id="{56A337E3-9B03-DCDA-D940-3161167D858F}"/>
              </a:ext>
            </a:extLst>
          </p:cNvPr>
          <p:cNvSpPr/>
          <p:nvPr/>
        </p:nvSpPr>
        <p:spPr>
          <a:xfrm>
            <a:off x="11582402" y="2209800"/>
            <a:ext cx="1219200" cy="24384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-Concpt_Shape13">
            <a:extLst>
              <a:ext uri="{FF2B5EF4-FFF2-40B4-BE49-F238E27FC236}">
                <a16:creationId xmlns:a16="http://schemas.microsoft.com/office/drawing/2014/main" id="{7583DF3B-5F6B-CD20-3AD3-B6B034FD6A22}"/>
              </a:ext>
            </a:extLst>
          </p:cNvPr>
          <p:cNvSpPr/>
          <p:nvPr/>
        </p:nvSpPr>
        <p:spPr>
          <a:xfrm>
            <a:off x="12039600" y="1905000"/>
            <a:ext cx="304800" cy="6096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53975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-Concpt_Shape12">
            <a:extLst>
              <a:ext uri="{FF2B5EF4-FFF2-40B4-BE49-F238E27FC236}">
                <a16:creationId xmlns:a16="http://schemas.microsoft.com/office/drawing/2014/main" id="{B2BDE7EB-7EF4-E1DB-8829-DE05290942A8}"/>
              </a:ext>
            </a:extLst>
          </p:cNvPr>
          <p:cNvSpPr/>
          <p:nvPr/>
        </p:nvSpPr>
        <p:spPr>
          <a:xfrm>
            <a:off x="11875008" y="1575816"/>
            <a:ext cx="633984" cy="1267968"/>
          </a:xfrm>
          <a:prstGeom prst="roundRect">
            <a:avLst>
              <a:gd name="adj" fmla="val 50000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-Concpt_Shape11">
            <a:extLst>
              <a:ext uri="{FF2B5EF4-FFF2-40B4-BE49-F238E27FC236}">
                <a16:creationId xmlns:a16="http://schemas.microsoft.com/office/drawing/2014/main" id="{5047973D-2B86-E33D-C16A-D970ABFB0E80}"/>
              </a:ext>
            </a:extLst>
          </p:cNvPr>
          <p:cNvSpPr/>
          <p:nvPr/>
        </p:nvSpPr>
        <p:spPr>
          <a:xfrm>
            <a:off x="12009120" y="4282440"/>
            <a:ext cx="365760" cy="73152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" name="Group 5">
            <a:extLst>
              <a:ext uri="{FF2B5EF4-FFF2-40B4-BE49-F238E27FC236}">
                <a16:creationId xmlns:a16="http://schemas.microsoft.com/office/drawing/2014/main" id="{A6DFD959-9652-DA0C-36B4-3DCC74C6E57D}"/>
              </a:ext>
            </a:extLst>
          </p:cNvPr>
          <p:cNvGrpSpPr/>
          <p:nvPr/>
        </p:nvGrpSpPr>
        <p:grpSpPr>
          <a:xfrm>
            <a:off x="766564" y="5723784"/>
            <a:ext cx="7500698" cy="685227"/>
            <a:chOff x="766564" y="5723784"/>
            <a:chExt cx="7500698" cy="685227"/>
          </a:xfrm>
        </p:grpSpPr>
        <p:sp>
          <p:nvSpPr>
            <p:cNvPr id="3" name="Shape 33">
              <a:extLst>
                <a:ext uri="{FF2B5EF4-FFF2-40B4-BE49-F238E27FC236}">
                  <a16:creationId xmlns:a16="http://schemas.microsoft.com/office/drawing/2014/main" id="{21C9D771-776F-15BC-8EE7-09282D64BB39}"/>
                </a:ext>
              </a:extLst>
            </p:cNvPr>
            <p:cNvSpPr/>
            <p:nvPr/>
          </p:nvSpPr>
          <p:spPr>
            <a:xfrm>
              <a:off x="766564" y="5723784"/>
              <a:ext cx="7500696" cy="685227"/>
            </a:xfrm>
            <a:prstGeom prst="roundRect">
              <a:avLst>
                <a:gd name="adj" fmla="val 19750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-Title44">
              <a:extLst>
                <a:ext uri="{FF2B5EF4-FFF2-40B4-BE49-F238E27FC236}">
                  <a16:creationId xmlns:a16="http://schemas.microsoft.com/office/drawing/2014/main" id="{8C8BFF41-8995-B187-ED18-E834FDF9ABA4}"/>
                </a:ext>
              </a:extLst>
            </p:cNvPr>
            <p:cNvSpPr/>
            <p:nvPr/>
          </p:nvSpPr>
          <p:spPr>
            <a:xfrm>
              <a:off x="945807" y="5817836"/>
              <a:ext cx="7321455" cy="486928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>
              <a:spAutoFit/>
            </a:bodyPr>
            <a:lstStyle/>
            <a:p>
              <a:pPr marL="6350" indent="-6350" algn="ctr">
                <a:spcAft>
                  <a:spcPts val="1000"/>
                </a:spcAft>
              </a:pPr>
              <a:r>
                <a:rPr lang="ru-RU" sz="2564" b="1" dirty="0">
                  <a:solidFill>
                    <a:schemeClr val="bg2"/>
                  </a:solidFill>
                  <a:latin typeface="Times New Roman" panose="02020603050405020304" pitchFamily="18" charset="0"/>
                </a:rPr>
                <a:t>РАЗРАБОТКА МОДУЛЯ «ПРОИЗВОДСТВА»</a:t>
              </a:r>
            </a:p>
          </p:txBody>
        </p:sp>
      </p:grpSp>
      <p:grpSp>
        <p:nvGrpSpPr>
          <p:cNvPr id="6" name="Group 16">
            <a:extLst>
              <a:ext uri="{FF2B5EF4-FFF2-40B4-BE49-F238E27FC236}">
                <a16:creationId xmlns:a16="http://schemas.microsoft.com/office/drawing/2014/main" id="{371CBE49-7349-23AF-360A-9957A387263F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7" name="-Concpt_Shape57">
              <a:extLst>
                <a:ext uri="{FF2B5EF4-FFF2-40B4-BE49-F238E27FC236}">
                  <a16:creationId xmlns:a16="http://schemas.microsoft.com/office/drawing/2014/main" id="{D87A533C-22EB-4C74-DAAA-4C0992BDB61B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-Concpt_Shape56">
              <a:extLst>
                <a:ext uri="{FF2B5EF4-FFF2-40B4-BE49-F238E27FC236}">
                  <a16:creationId xmlns:a16="http://schemas.microsoft.com/office/drawing/2014/main" id="{9E5B2297-7835-7EF6-EB1D-5995F304FAD9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-Concept_Shape1414141414">
              <a:extLst>
                <a:ext uri="{FF2B5EF4-FFF2-40B4-BE49-F238E27FC236}">
                  <a16:creationId xmlns:a16="http://schemas.microsoft.com/office/drawing/2014/main" id="{0337E88B-CD66-1E63-C3AB-E740DB88C70E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E011698-30D1-CF8F-37E0-517DEB0DBF52}"/>
              </a:ext>
            </a:extLst>
          </p:cNvPr>
          <p:cNvSpPr txBox="1"/>
          <p:nvPr/>
        </p:nvSpPr>
        <p:spPr>
          <a:xfrm>
            <a:off x="11582402" y="6316029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19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0381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4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4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94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94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8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8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67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67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8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8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6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6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9" grpId="0" animBg="1" autoUpdateAnimBg="0"/>
      <p:bldP spid="13" grpId="0" animBg="1" autoUpdateAnimBg="0"/>
      <p:bldP spid="12" grpId="0" animBg="1" autoUpdateAnimBg="0"/>
      <p:bldP spid="11" grpId="0" animBg="1" autoUpdateAnimBg="0"/>
      <p:bldP spid="15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8">
            <a:extLst>
              <a:ext uri="{FF2B5EF4-FFF2-40B4-BE49-F238E27FC236}">
                <a16:creationId xmlns:a16="http://schemas.microsoft.com/office/drawing/2014/main" id="{92C84D0A-B942-8490-A63B-7EA3F767D32F}"/>
              </a:ext>
            </a:extLst>
          </p:cNvPr>
          <p:cNvSpPr/>
          <p:nvPr/>
        </p:nvSpPr>
        <p:spPr>
          <a:xfrm rot="10800000" flipH="1">
            <a:off x="5763683" y="2101548"/>
            <a:ext cx="6428317" cy="4756452"/>
          </a:xfrm>
          <a:custGeom>
            <a:avLst/>
            <a:gdLst>
              <a:gd name="connsiteX0" fmla="*/ 0 w 6312896"/>
              <a:gd name="connsiteY0" fmla="*/ 0 h 4508778"/>
              <a:gd name="connsiteX1" fmla="*/ 6312896 w 6312896"/>
              <a:gd name="connsiteY1" fmla="*/ 0 h 4508778"/>
              <a:gd name="connsiteX2" fmla="*/ 6312896 w 6312896"/>
              <a:gd name="connsiteY2" fmla="*/ 4378131 h 4508778"/>
              <a:gd name="connsiteX3" fmla="*/ 6229583 w 6312896"/>
              <a:gd name="connsiteY3" fmla="*/ 4407272 h 4508778"/>
              <a:gd name="connsiteX4" fmla="*/ 3785264 w 6312896"/>
              <a:gd name="connsiteY4" fmla="*/ 3786953 h 4508778"/>
              <a:gd name="connsiteX5" fmla="*/ 15876 w 6312896"/>
              <a:gd name="connsiteY5" fmla="*/ 17561 h 4508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12896" h="4508778">
                <a:moveTo>
                  <a:pt x="0" y="0"/>
                </a:moveTo>
                <a:lnTo>
                  <a:pt x="6312896" y="0"/>
                </a:lnTo>
                <a:lnTo>
                  <a:pt x="6312896" y="4378131"/>
                </a:lnTo>
                <a:lnTo>
                  <a:pt x="6229583" y="4407272"/>
                </a:lnTo>
                <a:cubicBezTo>
                  <a:pt x="5391257" y="4655400"/>
                  <a:pt x="4446940" y="4448627"/>
                  <a:pt x="3785264" y="3786953"/>
                </a:cubicBezTo>
                <a:lnTo>
                  <a:pt x="15876" y="17561"/>
                </a:lnTo>
                <a:close/>
              </a:path>
            </a:pathLst>
          </a:custGeom>
          <a:solidFill>
            <a:schemeClr val="accent2">
              <a:alpha val="4000"/>
            </a:schemeClr>
          </a:solidFill>
          <a:ln>
            <a:noFill/>
          </a:ln>
          <a:effectLst>
            <a:outerShdw blurRad="508000" dist="190500" dir="5400000" algn="t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0" name="-Concpt_Shape60PR">
            <a:extLst>
              <a:ext uri="{FF2B5EF4-FFF2-40B4-BE49-F238E27FC236}">
                <a16:creationId xmlns:a16="http://schemas.microsoft.com/office/drawing/2014/main" id="{042E850A-3A6C-5B11-675F-292FB20082FE}"/>
              </a:ext>
            </a:extLst>
          </p:cNvPr>
          <p:cNvSpPr/>
          <p:nvPr/>
        </p:nvSpPr>
        <p:spPr>
          <a:xfrm rot="2700000">
            <a:off x="11765282" y="-1280160"/>
            <a:ext cx="853440" cy="256032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2" name="-Concpt_Shape62">
            <a:extLst>
              <a:ext uri="{FF2B5EF4-FFF2-40B4-BE49-F238E27FC236}">
                <a16:creationId xmlns:a16="http://schemas.microsoft.com/office/drawing/2014/main" id="{27372A4B-9F96-0A47-F68A-CD338146323D}"/>
              </a:ext>
            </a:extLst>
          </p:cNvPr>
          <p:cNvSpPr/>
          <p:nvPr/>
        </p:nvSpPr>
        <p:spPr>
          <a:xfrm rot="2700000">
            <a:off x="12063985" y="896112"/>
            <a:ext cx="256031" cy="76809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1" name="-Concpt_Shape61">
            <a:extLst>
              <a:ext uri="{FF2B5EF4-FFF2-40B4-BE49-F238E27FC236}">
                <a16:creationId xmlns:a16="http://schemas.microsoft.com/office/drawing/2014/main" id="{0D11E3B2-6C6D-3EC4-61EF-F6041DE40586}"/>
              </a:ext>
            </a:extLst>
          </p:cNvPr>
          <p:cNvSpPr/>
          <p:nvPr/>
        </p:nvSpPr>
        <p:spPr>
          <a:xfrm rot="2700000">
            <a:off x="12025579" y="780898"/>
            <a:ext cx="332842" cy="998524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8" name="Group 16">
            <a:extLst>
              <a:ext uri="{FF2B5EF4-FFF2-40B4-BE49-F238E27FC236}">
                <a16:creationId xmlns:a16="http://schemas.microsoft.com/office/drawing/2014/main" id="{01E15F8B-A32D-BAAF-346B-55D11C58425E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57" name="-Concpt_Shape57">
              <a:extLst>
                <a:ext uri="{FF2B5EF4-FFF2-40B4-BE49-F238E27FC236}">
                  <a16:creationId xmlns:a16="http://schemas.microsoft.com/office/drawing/2014/main" id="{65D9F8ED-75C6-DB2A-CA72-036F08971256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6" name="-Concpt_Shape56">
              <a:extLst>
                <a:ext uri="{FF2B5EF4-FFF2-40B4-BE49-F238E27FC236}">
                  <a16:creationId xmlns:a16="http://schemas.microsoft.com/office/drawing/2014/main" id="{7FADD2BB-958A-2A2B-2BA8-042C112581E6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-Concept_Shape1414141414">
              <a:extLst>
                <a:ext uri="{FF2B5EF4-FFF2-40B4-BE49-F238E27FC236}">
                  <a16:creationId xmlns:a16="http://schemas.microsoft.com/office/drawing/2014/main" id="{ED5594C2-4392-7932-58F9-6F3D83E9D56B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59" name="Group 7">
            <a:extLst>
              <a:ext uri="{FF2B5EF4-FFF2-40B4-BE49-F238E27FC236}">
                <a16:creationId xmlns:a16="http://schemas.microsoft.com/office/drawing/2014/main" id="{01C94433-7830-C00A-FE71-04EDA601FB1D}"/>
              </a:ext>
            </a:extLst>
          </p:cNvPr>
          <p:cNvGrpSpPr/>
          <p:nvPr/>
        </p:nvGrpSpPr>
        <p:grpSpPr>
          <a:xfrm>
            <a:off x="487679" y="914400"/>
            <a:ext cx="9693215" cy="5273041"/>
            <a:chOff x="487679" y="914400"/>
            <a:chExt cx="9693215" cy="5273041"/>
          </a:xfrm>
        </p:grpSpPr>
        <p:sp>
          <p:nvSpPr>
            <p:cNvPr id="3" name="Shape 233333">
              <a:extLst>
                <a:ext uri="{FF2B5EF4-FFF2-40B4-BE49-F238E27FC236}">
                  <a16:creationId xmlns:a16="http://schemas.microsoft.com/office/drawing/2014/main" id="{4415AEF8-1BE8-4432-6F8C-1C5A367D3C61}"/>
                </a:ext>
              </a:extLst>
            </p:cNvPr>
            <p:cNvSpPr/>
            <p:nvPr/>
          </p:nvSpPr>
          <p:spPr>
            <a:xfrm>
              <a:off x="487679" y="914400"/>
              <a:ext cx="9693214" cy="5273041"/>
            </a:xfrm>
            <a:prstGeom prst="roundRect">
              <a:avLst>
                <a:gd name="adj" fmla="val 2566"/>
              </a:avLst>
            </a:prstGeom>
            <a:gradFill flip="none" rotWithShape="1">
              <a:gsLst>
                <a:gs pos="0">
                  <a:schemeClr val="bg1">
                    <a:lumMod val="90000"/>
                  </a:schemeClr>
                </a:gs>
                <a:gs pos="100000">
                  <a:schemeClr val="bg1">
                    <a:lumMod val="9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Shape 344444">
              <a:extLst>
                <a:ext uri="{FF2B5EF4-FFF2-40B4-BE49-F238E27FC236}">
                  <a16:creationId xmlns:a16="http://schemas.microsoft.com/office/drawing/2014/main" id="{683A7E42-5F60-C2BE-FC0D-C44400BF0910}"/>
                </a:ext>
              </a:extLst>
            </p:cNvPr>
            <p:cNvSpPr/>
            <p:nvPr/>
          </p:nvSpPr>
          <p:spPr>
            <a:xfrm>
              <a:off x="821095" y="1589238"/>
              <a:ext cx="9050694" cy="3416320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t">
              <a:spAutoFit/>
            </a:bodyPr>
            <a:lstStyle/>
            <a:p>
              <a:pPr algn="just"/>
              <a:r>
                <a:rPr lang="ru-RU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Актуальность темы разработки информационной системы учета производства продукции для предприятия АО «СМК» обусловлена необходимостью повышения эффективности производства и контроля качества выпускаемой продукции. В настоящее время учет производства продукции является одним из основных элементов управления производственным процессом. В условиях сильной конкуренции на рынке, важно иметь возможность оперативно получать информацию о заказах, о состоянии складских запасов, о выпуске продукции и ее качестве.</a:t>
              </a:r>
            </a:p>
          </p:txBody>
        </p:sp>
        <p:sp>
          <p:nvSpPr>
            <p:cNvPr id="5" name="Shape 455555">
              <a:extLst>
                <a:ext uri="{FF2B5EF4-FFF2-40B4-BE49-F238E27FC236}">
                  <a16:creationId xmlns:a16="http://schemas.microsoft.com/office/drawing/2014/main" id="{532303BC-B9A5-0258-5267-6FD638BF2AC8}"/>
                </a:ext>
              </a:extLst>
            </p:cNvPr>
            <p:cNvSpPr/>
            <p:nvPr/>
          </p:nvSpPr>
          <p:spPr>
            <a:xfrm>
              <a:off x="487680" y="914400"/>
              <a:ext cx="9693214" cy="112615"/>
            </a:xfrm>
            <a:prstGeom prst="roundRect">
              <a:avLst>
                <a:gd name="adj" fmla="val 120172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D2498419-499B-E722-1C7E-32758D14C746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6573F6-3CCE-D26F-27C7-0BD18F511DD0}"/>
              </a:ext>
            </a:extLst>
          </p:cNvPr>
          <p:cNvSpPr txBox="1"/>
          <p:nvPr/>
        </p:nvSpPr>
        <p:spPr>
          <a:xfrm>
            <a:off x="11645587" y="6298605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2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550249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4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4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9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9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3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3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89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89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63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63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94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94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utoUpdateAnimBg="0"/>
      <p:bldP spid="60" grpId="0" animBg="1" autoUpdateAnimBg="0"/>
      <p:bldP spid="62" grpId="0" animBg="1" autoUpdateAnimBg="0"/>
      <p:bldP spid="61" grpId="0" animBg="1" autoUpdateAnimBg="0"/>
      <p:bldP spid="2" grpId="0" autoUpdateAnimBg="0"/>
      <p:bldP spid="10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56">
            <a:extLst>
              <a:ext uri="{FF2B5EF4-FFF2-40B4-BE49-F238E27FC236}">
                <a16:creationId xmlns:a16="http://schemas.microsoft.com/office/drawing/2014/main" id="{8EEC8CE7-5DF1-6F17-14E3-203FC3D131F4}"/>
              </a:ext>
            </a:extLst>
          </p:cNvPr>
          <p:cNvSpPr/>
          <p:nvPr/>
        </p:nvSpPr>
        <p:spPr>
          <a:xfrm rot="10800000" flipH="1">
            <a:off x="4102223" y="5026054"/>
            <a:ext cx="8083429" cy="1831943"/>
          </a:xfrm>
          <a:custGeom>
            <a:avLst/>
            <a:gdLst>
              <a:gd name="connsiteX0" fmla="*/ 0 w 7211377"/>
              <a:gd name="connsiteY0" fmla="*/ 0 h 1634311"/>
              <a:gd name="connsiteX1" fmla="*/ 1520190 w 7211377"/>
              <a:gd name="connsiteY1" fmla="*/ 1071563 h 1634311"/>
              <a:gd name="connsiteX2" fmla="*/ 3642360 w 7211377"/>
              <a:gd name="connsiteY2" fmla="*/ 1307783 h 1634311"/>
              <a:gd name="connsiteX3" fmla="*/ 6280785 w 7211377"/>
              <a:gd name="connsiteY3" fmla="*/ 970598 h 1634311"/>
              <a:gd name="connsiteX4" fmla="*/ 7211378 w 7211377"/>
              <a:gd name="connsiteY4" fmla="*/ 0 h 1634311"/>
              <a:gd name="connsiteX5" fmla="*/ 0 w 7211377"/>
              <a:gd name="connsiteY5" fmla="*/ 0 h 1634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11377" h="1634311">
                <a:moveTo>
                  <a:pt x="0" y="0"/>
                </a:moveTo>
                <a:cubicBezTo>
                  <a:pt x="0" y="0"/>
                  <a:pt x="688658" y="1185863"/>
                  <a:pt x="1520190" y="1071563"/>
                </a:cubicBezTo>
                <a:cubicBezTo>
                  <a:pt x="2351723" y="957263"/>
                  <a:pt x="2796540" y="784860"/>
                  <a:pt x="3642360" y="1307783"/>
                </a:cubicBezTo>
                <a:cubicBezTo>
                  <a:pt x="4488180" y="1830705"/>
                  <a:pt x="5370195" y="1730693"/>
                  <a:pt x="6280785" y="970598"/>
                </a:cubicBezTo>
                <a:cubicBezTo>
                  <a:pt x="7191375" y="210503"/>
                  <a:pt x="7211378" y="0"/>
                  <a:pt x="721137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Freeform: Shape 55">
            <a:extLst>
              <a:ext uri="{FF2B5EF4-FFF2-40B4-BE49-F238E27FC236}">
                <a16:creationId xmlns:a16="http://schemas.microsoft.com/office/drawing/2014/main" id="{96E06016-D959-D1C2-BA70-DD56C08B2658}"/>
              </a:ext>
            </a:extLst>
          </p:cNvPr>
          <p:cNvSpPr/>
          <p:nvPr/>
        </p:nvSpPr>
        <p:spPr>
          <a:xfrm>
            <a:off x="-6350" y="5496"/>
            <a:ext cx="8141524" cy="1845110"/>
          </a:xfrm>
          <a:custGeom>
            <a:avLst/>
            <a:gdLst>
              <a:gd name="connsiteX0" fmla="*/ 0 w 7211377"/>
              <a:gd name="connsiteY0" fmla="*/ 0 h 1634311"/>
              <a:gd name="connsiteX1" fmla="*/ 1520190 w 7211377"/>
              <a:gd name="connsiteY1" fmla="*/ 1071563 h 1634311"/>
              <a:gd name="connsiteX2" fmla="*/ 3642360 w 7211377"/>
              <a:gd name="connsiteY2" fmla="*/ 1307783 h 1634311"/>
              <a:gd name="connsiteX3" fmla="*/ 6280785 w 7211377"/>
              <a:gd name="connsiteY3" fmla="*/ 970598 h 1634311"/>
              <a:gd name="connsiteX4" fmla="*/ 7211378 w 7211377"/>
              <a:gd name="connsiteY4" fmla="*/ 0 h 1634311"/>
              <a:gd name="connsiteX5" fmla="*/ 0 w 7211377"/>
              <a:gd name="connsiteY5" fmla="*/ 0 h 1634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11377" h="1634311">
                <a:moveTo>
                  <a:pt x="0" y="0"/>
                </a:moveTo>
                <a:cubicBezTo>
                  <a:pt x="0" y="0"/>
                  <a:pt x="688658" y="1185863"/>
                  <a:pt x="1520190" y="1071563"/>
                </a:cubicBezTo>
                <a:cubicBezTo>
                  <a:pt x="2351723" y="957263"/>
                  <a:pt x="2796540" y="784860"/>
                  <a:pt x="3642360" y="1307783"/>
                </a:cubicBezTo>
                <a:cubicBezTo>
                  <a:pt x="4488180" y="1830705"/>
                  <a:pt x="5370195" y="1730693"/>
                  <a:pt x="6280785" y="970598"/>
                </a:cubicBezTo>
                <a:cubicBezTo>
                  <a:pt x="7191375" y="210503"/>
                  <a:pt x="7211378" y="0"/>
                  <a:pt x="721137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Freeform: Shape 39">
            <a:extLst>
              <a:ext uri="{FF2B5EF4-FFF2-40B4-BE49-F238E27FC236}">
                <a16:creationId xmlns:a16="http://schemas.microsoft.com/office/drawing/2014/main" id="{4E339FC7-F456-D6CC-1B70-BD3C89B39410}"/>
              </a:ext>
            </a:extLst>
          </p:cNvPr>
          <p:cNvSpPr/>
          <p:nvPr/>
        </p:nvSpPr>
        <p:spPr>
          <a:xfrm rot="5400000" flipH="1">
            <a:off x="7863454" y="726237"/>
            <a:ext cx="5067672" cy="3589420"/>
          </a:xfrm>
          <a:custGeom>
            <a:avLst/>
            <a:gdLst>
              <a:gd name="connsiteX0" fmla="*/ 0 w 6703694"/>
              <a:gd name="connsiteY0" fmla="*/ 0 h 4748212"/>
              <a:gd name="connsiteX1" fmla="*/ 6703695 w 6703694"/>
              <a:gd name="connsiteY1" fmla="*/ 0 h 4748212"/>
              <a:gd name="connsiteX2" fmla="*/ 6703695 w 6703694"/>
              <a:gd name="connsiteY2" fmla="*/ 3329940 h 4748212"/>
              <a:gd name="connsiteX3" fmla="*/ 3263265 w 6703694"/>
              <a:gd name="connsiteY3" fmla="*/ 4653915 h 4748212"/>
              <a:gd name="connsiteX4" fmla="*/ 2752725 w 6703694"/>
              <a:gd name="connsiteY4" fmla="*/ 4748213 h 4748212"/>
              <a:gd name="connsiteX5" fmla="*/ 2752725 w 6703694"/>
              <a:gd name="connsiteY5" fmla="*/ 4748213 h 4748212"/>
              <a:gd name="connsiteX6" fmla="*/ 1421130 w 6703694"/>
              <a:gd name="connsiteY6" fmla="*/ 3822383 h 4748212"/>
              <a:gd name="connsiteX7" fmla="*/ 0 w 6703694"/>
              <a:gd name="connsiteY7" fmla="*/ 0 h 474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3694" h="4748212">
                <a:moveTo>
                  <a:pt x="0" y="0"/>
                </a:moveTo>
                <a:lnTo>
                  <a:pt x="6703695" y="0"/>
                </a:lnTo>
                <a:lnTo>
                  <a:pt x="6703695" y="3329940"/>
                </a:lnTo>
                <a:lnTo>
                  <a:pt x="3263265" y="4653915"/>
                </a:lnTo>
                <a:cubicBezTo>
                  <a:pt x="3100388" y="4716780"/>
                  <a:pt x="2927985" y="4748213"/>
                  <a:pt x="2752725" y="4748213"/>
                </a:cubicBezTo>
                <a:lnTo>
                  <a:pt x="2752725" y="4748213"/>
                </a:lnTo>
                <a:cubicBezTo>
                  <a:pt x="2159317" y="4748213"/>
                  <a:pt x="1627823" y="4378643"/>
                  <a:pt x="1421130" y="3822383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8" name="Freeform: Shape 38">
            <a:extLst>
              <a:ext uri="{FF2B5EF4-FFF2-40B4-BE49-F238E27FC236}">
                <a16:creationId xmlns:a16="http://schemas.microsoft.com/office/drawing/2014/main" id="{9B1B2325-02D7-B8DD-D5EC-90A90D9817C2}"/>
              </a:ext>
            </a:extLst>
          </p:cNvPr>
          <p:cNvSpPr/>
          <p:nvPr/>
        </p:nvSpPr>
        <p:spPr>
          <a:xfrm rot="5400000" flipH="1">
            <a:off x="10509652" y="2731734"/>
            <a:ext cx="2390006" cy="974691"/>
          </a:xfrm>
          <a:custGeom>
            <a:avLst/>
            <a:gdLst>
              <a:gd name="connsiteX0" fmla="*/ 4211059 w 4211059"/>
              <a:gd name="connsiteY0" fmla="*/ 0 h 1717352"/>
              <a:gd name="connsiteX1" fmla="*/ 0 w 4211059"/>
              <a:gd name="connsiteY1" fmla="*/ 0 h 1717352"/>
              <a:gd name="connsiteX2" fmla="*/ 6046 w 4211059"/>
              <a:gd name="connsiteY2" fmla="*/ 6689 h 1717352"/>
              <a:gd name="connsiteX3" fmla="*/ 1441771 w 4211059"/>
              <a:gd name="connsiteY3" fmla="*/ 1442415 h 1717352"/>
              <a:gd name="connsiteX4" fmla="*/ 2769288 w 4211059"/>
              <a:gd name="connsiteY4" fmla="*/ 1442415 h 1717352"/>
              <a:gd name="connsiteX5" fmla="*/ 4205012 w 4211059"/>
              <a:gd name="connsiteY5" fmla="*/ 6689 h 1717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059" h="1717352">
                <a:moveTo>
                  <a:pt x="4211059" y="0"/>
                </a:moveTo>
                <a:lnTo>
                  <a:pt x="0" y="0"/>
                </a:lnTo>
                <a:lnTo>
                  <a:pt x="6046" y="6689"/>
                </a:lnTo>
                <a:lnTo>
                  <a:pt x="1441771" y="1442415"/>
                </a:lnTo>
                <a:cubicBezTo>
                  <a:pt x="1808354" y="1808998"/>
                  <a:pt x="2402704" y="1808998"/>
                  <a:pt x="2769288" y="1442415"/>
                </a:cubicBezTo>
                <a:lnTo>
                  <a:pt x="4205012" y="6689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" name="Freeform: Shape 34">
            <a:extLst>
              <a:ext uri="{FF2B5EF4-FFF2-40B4-BE49-F238E27FC236}">
                <a16:creationId xmlns:a16="http://schemas.microsoft.com/office/drawing/2014/main" id="{D67AFF14-1E91-7D2F-FAAF-0F3211498D54}"/>
              </a:ext>
            </a:extLst>
          </p:cNvPr>
          <p:cNvSpPr/>
          <p:nvPr/>
        </p:nvSpPr>
        <p:spPr>
          <a:xfrm rot="5400000" flipH="1">
            <a:off x="7948903" y="640788"/>
            <a:ext cx="3112499" cy="1805145"/>
          </a:xfrm>
          <a:custGeom>
            <a:avLst/>
            <a:gdLst>
              <a:gd name="connsiteX0" fmla="*/ 2240668 w 5484051"/>
              <a:gd name="connsiteY0" fmla="*/ 0 h 3180566"/>
              <a:gd name="connsiteX1" fmla="*/ 806398 w 5484051"/>
              <a:gd name="connsiteY1" fmla="*/ 997217 h 3180566"/>
              <a:gd name="connsiteX2" fmla="*/ 0 w 5484051"/>
              <a:gd name="connsiteY2" fmla="*/ 3166170 h 3180566"/>
              <a:gd name="connsiteX3" fmla="*/ 74428 w 5484051"/>
              <a:gd name="connsiteY3" fmla="*/ 3174857 h 3180566"/>
              <a:gd name="connsiteX4" fmla="*/ 221573 w 5484051"/>
              <a:gd name="connsiteY4" fmla="*/ 3180566 h 3180566"/>
              <a:gd name="connsiteX5" fmla="*/ 901585 w 5484051"/>
              <a:gd name="connsiteY5" fmla="*/ 3054966 h 3180566"/>
              <a:gd name="connsiteX6" fmla="*/ 5484051 w 5484051"/>
              <a:gd name="connsiteY6" fmla="*/ 1291503 h 3180566"/>
              <a:gd name="connsiteX7" fmla="*/ 5484051 w 5484051"/>
              <a:gd name="connsiteY7" fmla="*/ 1138096 h 3180566"/>
              <a:gd name="connsiteX8" fmla="*/ 2790574 w 5484051"/>
              <a:gd name="connsiteY8" fmla="*/ 101569 h 3180566"/>
              <a:gd name="connsiteX9" fmla="*/ 2240668 w 5484051"/>
              <a:gd name="connsiteY9" fmla="*/ 0 h 3180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484051" h="3180566">
                <a:moveTo>
                  <a:pt x="2240668" y="0"/>
                </a:moveTo>
                <a:cubicBezTo>
                  <a:pt x="1601504" y="0"/>
                  <a:pt x="1029029" y="398066"/>
                  <a:pt x="806398" y="997217"/>
                </a:cubicBezTo>
                <a:lnTo>
                  <a:pt x="0" y="3166170"/>
                </a:lnTo>
                <a:lnTo>
                  <a:pt x="74428" y="3174857"/>
                </a:lnTo>
                <a:cubicBezTo>
                  <a:pt x="123097" y="3178643"/>
                  <a:pt x="172174" y="3180566"/>
                  <a:pt x="221573" y="3180566"/>
                </a:cubicBezTo>
                <a:cubicBezTo>
                  <a:pt x="455010" y="3180566"/>
                  <a:pt x="684641" y="3138699"/>
                  <a:pt x="901585" y="3054966"/>
                </a:cubicBezTo>
                <a:lnTo>
                  <a:pt x="5484051" y="1291503"/>
                </a:lnTo>
                <a:lnTo>
                  <a:pt x="5484051" y="1138096"/>
                </a:lnTo>
                <a:lnTo>
                  <a:pt x="2790574" y="101569"/>
                </a:lnTo>
                <a:cubicBezTo>
                  <a:pt x="2615138" y="33857"/>
                  <a:pt x="2429441" y="0"/>
                  <a:pt x="224066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11" name="Group 8">
            <a:extLst>
              <a:ext uri="{FF2B5EF4-FFF2-40B4-BE49-F238E27FC236}">
                <a16:creationId xmlns:a16="http://schemas.microsoft.com/office/drawing/2014/main" id="{4689103D-247B-D67B-E93E-413CF2290BE2}"/>
              </a:ext>
            </a:extLst>
          </p:cNvPr>
          <p:cNvGrpSpPr/>
          <p:nvPr/>
        </p:nvGrpSpPr>
        <p:grpSpPr>
          <a:xfrm>
            <a:off x="487679" y="763027"/>
            <a:ext cx="11285128" cy="5990728"/>
            <a:chOff x="487679" y="763027"/>
            <a:chExt cx="11285128" cy="5990728"/>
          </a:xfrm>
        </p:grpSpPr>
        <p:pic>
          <p:nvPicPr>
            <p:cNvPr id="4" name="Shape 34" descr=" Схема взаимосвязи программных модулей и информационных файлов, которая отражает взаимосвязь программного и информационного обеспечения рассматриваемого комплекса задач.">
              <a:extLst>
                <a:ext uri="{FF2B5EF4-FFF2-40B4-BE49-F238E27FC236}">
                  <a16:creationId xmlns:a16="http://schemas.microsoft.com/office/drawing/2014/main" id="{3F73DEB7-60F1-A12D-806F-E58E7A0AAE11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4695948" y="763027"/>
              <a:ext cx="7076859" cy="5990728"/>
            </a:xfrm>
            <a:prstGeom prst="rect">
              <a:avLst/>
            </a:prstGeom>
          </p:spPr>
        </p:pic>
        <p:sp>
          <p:nvSpPr>
            <p:cNvPr id="5" name="Shape 45">
              <a:extLst>
                <a:ext uri="{FF2B5EF4-FFF2-40B4-BE49-F238E27FC236}">
                  <a16:creationId xmlns:a16="http://schemas.microsoft.com/office/drawing/2014/main" id="{FABF4A21-EB0C-DA5B-003E-5AD3F3A6AF3A}"/>
                </a:ext>
              </a:extLst>
            </p:cNvPr>
            <p:cNvSpPr/>
            <p:nvPr/>
          </p:nvSpPr>
          <p:spPr>
            <a:xfrm>
              <a:off x="487679" y="1712032"/>
              <a:ext cx="4458394" cy="4035528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t">
              <a:spAutoFit/>
            </a:bodyPr>
            <a:lstStyle/>
            <a:p>
              <a:pPr algn="just"/>
              <a:r>
                <a:rPr lang="ru-RU" sz="2847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Схема взаимосвязи программных модулей и информационных файлов, которая отражает взаимосвязь программного и информационного обеспечения рассматриваемого комплекса задач.</a:t>
              </a:r>
            </a:p>
          </p:txBody>
        </p:sp>
        <p:sp>
          <p:nvSpPr>
            <p:cNvPr id="6" name="Shape 56">
              <a:extLst>
                <a:ext uri="{FF2B5EF4-FFF2-40B4-BE49-F238E27FC236}">
                  <a16:creationId xmlns:a16="http://schemas.microsoft.com/office/drawing/2014/main" id="{E5121E68-7D86-D69F-F6BD-74A16D9FFDB4}"/>
                </a:ext>
              </a:extLst>
            </p:cNvPr>
            <p:cNvSpPr/>
            <p:nvPr/>
          </p:nvSpPr>
          <p:spPr>
            <a:xfrm>
              <a:off x="638188" y="914400"/>
              <a:ext cx="471423" cy="471423"/>
            </a:xfrm>
            <a:prstGeom prst="roundRect">
              <a:avLst>
                <a:gd name="adj" fmla="val 2870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4F0F9B76-C66D-F8BB-265F-F6481E0C6406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</a:rPr>
              <a:t>СХЕМА ФУНКЦИОНИРОВАНИЯ ИС</a:t>
            </a:r>
          </a:p>
        </p:txBody>
      </p:sp>
      <p:grpSp>
        <p:nvGrpSpPr>
          <p:cNvPr id="3" name="Group 16">
            <a:extLst>
              <a:ext uri="{FF2B5EF4-FFF2-40B4-BE49-F238E27FC236}">
                <a16:creationId xmlns:a16="http://schemas.microsoft.com/office/drawing/2014/main" id="{B3D668EC-9E76-0B90-3E2C-2E538C887B81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12" name="-Concpt_Shape57">
              <a:extLst>
                <a:ext uri="{FF2B5EF4-FFF2-40B4-BE49-F238E27FC236}">
                  <a16:creationId xmlns:a16="http://schemas.microsoft.com/office/drawing/2014/main" id="{8976170C-1E74-A630-934A-54BA7A4A039C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-Concpt_Shape56">
              <a:extLst>
                <a:ext uri="{FF2B5EF4-FFF2-40B4-BE49-F238E27FC236}">
                  <a16:creationId xmlns:a16="http://schemas.microsoft.com/office/drawing/2014/main" id="{F44F2366-8280-2F38-E432-4DA39DED9B76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-Concept_Shape1414141414">
              <a:extLst>
                <a:ext uri="{FF2B5EF4-FFF2-40B4-BE49-F238E27FC236}">
                  <a16:creationId xmlns:a16="http://schemas.microsoft.com/office/drawing/2014/main" id="{27FC1FCD-6F7A-0BE8-CF58-93DAEE914117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8033746-E4DA-5314-D799-C366F3ECE5AE}"/>
              </a:ext>
            </a:extLst>
          </p:cNvPr>
          <p:cNvSpPr txBox="1"/>
          <p:nvPr/>
        </p:nvSpPr>
        <p:spPr>
          <a:xfrm>
            <a:off x="11556972" y="6304107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20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847685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7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7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16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16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86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86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99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99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6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6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12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12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2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2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 autoUpdateAnimBg="0"/>
      <p:bldP spid="10" grpId="0" animBg="1" autoUpdateAnimBg="0"/>
      <p:bldP spid="7" grpId="0" animBg="1" autoUpdateAnimBg="0"/>
      <p:bldP spid="8" grpId="0" animBg="1" autoUpdateAnimBg="0"/>
      <p:bldP spid="9" grpId="0" animBg="1" autoUpdateAnimBg="0"/>
      <p:bldP spid="2" grpId="0" autoUpdateAnimBg="0"/>
      <p:bldP spid="15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-Concpt_Shape69PR">
            <a:extLst>
              <a:ext uri="{FF2B5EF4-FFF2-40B4-BE49-F238E27FC236}">
                <a16:creationId xmlns:a16="http://schemas.microsoft.com/office/drawing/2014/main" id="{71103546-CC10-0A8B-F713-3916387F12E3}"/>
              </a:ext>
            </a:extLst>
          </p:cNvPr>
          <p:cNvSpPr/>
          <p:nvPr/>
        </p:nvSpPr>
        <p:spPr>
          <a:xfrm rot="13500000">
            <a:off x="-304799" y="5334000"/>
            <a:ext cx="609600" cy="3048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2" name="-Concpt_Shape72">
            <a:extLst>
              <a:ext uri="{FF2B5EF4-FFF2-40B4-BE49-F238E27FC236}">
                <a16:creationId xmlns:a16="http://schemas.microsoft.com/office/drawing/2014/main" id="{7F8933B8-B3A0-0730-FBE0-B547E6AFC00B}"/>
              </a:ext>
            </a:extLst>
          </p:cNvPr>
          <p:cNvSpPr/>
          <p:nvPr/>
        </p:nvSpPr>
        <p:spPr>
          <a:xfrm rot="13500000">
            <a:off x="152400" y="4572000"/>
            <a:ext cx="304800" cy="152400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1" name="-Concpt_Shape71">
            <a:extLst>
              <a:ext uri="{FF2B5EF4-FFF2-40B4-BE49-F238E27FC236}">
                <a16:creationId xmlns:a16="http://schemas.microsoft.com/office/drawing/2014/main" id="{25774DAF-47F6-4915-C1FC-008E80EEB68B}"/>
              </a:ext>
            </a:extLst>
          </p:cNvPr>
          <p:cNvSpPr/>
          <p:nvPr/>
        </p:nvSpPr>
        <p:spPr>
          <a:xfrm rot="13500000">
            <a:off x="134112" y="5334000"/>
            <a:ext cx="170688" cy="85344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0" name="-Concpt_Shape70">
            <a:extLst>
              <a:ext uri="{FF2B5EF4-FFF2-40B4-BE49-F238E27FC236}">
                <a16:creationId xmlns:a16="http://schemas.microsoft.com/office/drawing/2014/main" id="{ECD0F776-ADC3-612B-0490-3F58802431DC}"/>
              </a:ext>
            </a:extLst>
          </p:cNvPr>
          <p:cNvSpPr/>
          <p:nvPr/>
        </p:nvSpPr>
        <p:spPr>
          <a:xfrm rot="13500000">
            <a:off x="21336" y="4648200"/>
            <a:ext cx="396240" cy="198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8" name="Group 18">
            <a:extLst>
              <a:ext uri="{FF2B5EF4-FFF2-40B4-BE49-F238E27FC236}">
                <a16:creationId xmlns:a16="http://schemas.microsoft.com/office/drawing/2014/main" id="{E7B1FC98-10BA-6298-F77A-B816EF4AA9BF}"/>
              </a:ext>
            </a:extLst>
          </p:cNvPr>
          <p:cNvGrpSpPr/>
          <p:nvPr/>
        </p:nvGrpSpPr>
        <p:grpSpPr>
          <a:xfrm>
            <a:off x="472274" y="926309"/>
            <a:ext cx="11247452" cy="5423630"/>
            <a:chOff x="472274" y="926309"/>
            <a:chExt cx="11247452" cy="5423630"/>
          </a:xfrm>
        </p:grpSpPr>
        <p:grpSp>
          <p:nvGrpSpPr>
            <p:cNvPr id="66" name="Group 16">
              <a:extLst>
                <a:ext uri="{FF2B5EF4-FFF2-40B4-BE49-F238E27FC236}">
                  <a16:creationId xmlns:a16="http://schemas.microsoft.com/office/drawing/2014/main" id="{A4B4E0E4-832C-38AB-8DA5-62639DAC6178}"/>
                </a:ext>
              </a:extLst>
            </p:cNvPr>
            <p:cNvGrpSpPr/>
            <p:nvPr/>
          </p:nvGrpSpPr>
          <p:grpSpPr>
            <a:xfrm>
              <a:off x="472274" y="926309"/>
              <a:ext cx="10756814" cy="5423630"/>
              <a:chOff x="472274" y="926309"/>
              <a:chExt cx="10756814" cy="5423630"/>
            </a:xfrm>
          </p:grpSpPr>
          <p:sp>
            <p:nvSpPr>
              <p:cNvPr id="3" name="Shape 3333333333">
                <a:extLst>
                  <a:ext uri="{FF2B5EF4-FFF2-40B4-BE49-F238E27FC236}">
                    <a16:creationId xmlns:a16="http://schemas.microsoft.com/office/drawing/2014/main" id="{F7CF83D9-424D-9834-C27F-92CBA1289FAA}"/>
                  </a:ext>
                </a:extLst>
              </p:cNvPr>
              <p:cNvSpPr/>
              <p:nvPr/>
            </p:nvSpPr>
            <p:spPr>
              <a:xfrm>
                <a:off x="472274" y="5031642"/>
                <a:ext cx="5461432" cy="1318297"/>
              </a:xfrm>
              <a:prstGeom prst="roundRect">
                <a:avLst>
                  <a:gd name="adj" fmla="val 10266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4" name="Shape 4444444444">
                <a:extLst>
                  <a:ext uri="{FF2B5EF4-FFF2-40B4-BE49-F238E27FC236}">
                    <a16:creationId xmlns:a16="http://schemas.microsoft.com/office/drawing/2014/main" id="{5D890D9B-44DD-2DA2-BA56-D21717EB5DD4}"/>
                  </a:ext>
                </a:extLst>
              </p:cNvPr>
              <p:cNvSpPr/>
              <p:nvPr/>
            </p:nvSpPr>
            <p:spPr>
              <a:xfrm>
                <a:off x="668217" y="5275287"/>
                <a:ext cx="5265489" cy="830997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ru-RU" sz="16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При запуске программы первым делом запустится окно авторизации. Для входа пользователь должен авторизоваться под своими личными данными.</a:t>
                </a:r>
              </a:p>
            </p:txBody>
          </p:sp>
          <p:pic>
            <p:nvPicPr>
              <p:cNvPr id="5" name="Shape 5555555555" descr=" При запуске программы первым делом запустится окно авторизации. Для входа пользователь должен авторизоваться под своими личными данными.">
                <a:extLst>
                  <a:ext uri="{FF2B5EF4-FFF2-40B4-BE49-F238E27FC236}">
                    <a16:creationId xmlns:a16="http://schemas.microsoft.com/office/drawing/2014/main" id="{79E3CB44-A81B-4A8E-ACAE-BA00A8ABE020}"/>
                  </a:ext>
                </a:extLst>
              </p:cNvPr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5"/>
              <a:srcRect/>
              <a:stretch>
                <a:fillRect/>
              </a:stretch>
            </p:blipFill>
            <p:spPr>
              <a:xfrm>
                <a:off x="472274" y="926309"/>
                <a:ext cx="5461432" cy="4105331"/>
              </a:xfrm>
              <a:prstGeom prst="rect">
                <a:avLst/>
              </a:prstGeom>
            </p:spPr>
          </p:pic>
          <p:sp>
            <p:nvSpPr>
              <p:cNvPr id="6" name="-SubtitleGroup6666666666">
                <a:extLst>
                  <a:ext uri="{FF2B5EF4-FFF2-40B4-BE49-F238E27FC236}">
                    <a16:creationId xmlns:a16="http://schemas.microsoft.com/office/drawing/2014/main" id="{EDF6D142-0A6A-4286-FB85-0623E4CBBAEE}"/>
                  </a:ext>
                </a:extLst>
              </p:cNvPr>
              <p:cNvSpPr/>
              <p:nvPr/>
            </p:nvSpPr>
            <p:spPr>
              <a:xfrm>
                <a:off x="589048" y="1030544"/>
                <a:ext cx="10640040" cy="505507"/>
              </a:xfrm>
              <a:prstGeom prst="roundRect">
                <a:avLst>
                  <a:gd name="adj" fmla="val 26771"/>
                </a:avLst>
              </a:prstGeom>
              <a:solidFill>
                <a:schemeClr val="accent1"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8" name="Shape 7888888888">
                <a:extLst>
                  <a:ext uri="{FF2B5EF4-FFF2-40B4-BE49-F238E27FC236}">
                    <a16:creationId xmlns:a16="http://schemas.microsoft.com/office/drawing/2014/main" id="{3D43551E-CA52-AA11-9D98-A32A3A6A0B21}"/>
                  </a:ext>
                </a:extLst>
              </p:cNvPr>
              <p:cNvSpPr/>
              <p:nvPr/>
            </p:nvSpPr>
            <p:spPr>
              <a:xfrm>
                <a:off x="472274" y="5031642"/>
                <a:ext cx="5461432" cy="75337"/>
              </a:xfrm>
              <a:prstGeom prst="roundRect">
                <a:avLst>
                  <a:gd name="adj" fmla="val 179634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</p:grpSp>
        <p:grpSp>
          <p:nvGrpSpPr>
            <p:cNvPr id="67" name="Group 17">
              <a:extLst>
                <a:ext uri="{FF2B5EF4-FFF2-40B4-BE49-F238E27FC236}">
                  <a16:creationId xmlns:a16="http://schemas.microsoft.com/office/drawing/2014/main" id="{01E22FC4-B0DB-3A78-5641-F83A9E535EA2}"/>
                </a:ext>
              </a:extLst>
            </p:cNvPr>
            <p:cNvGrpSpPr/>
            <p:nvPr/>
          </p:nvGrpSpPr>
          <p:grpSpPr>
            <a:xfrm>
              <a:off x="6258294" y="926309"/>
              <a:ext cx="5461432" cy="5423625"/>
              <a:chOff x="6258294" y="926309"/>
              <a:chExt cx="5461432" cy="5423625"/>
            </a:xfrm>
          </p:grpSpPr>
          <p:sp>
            <p:nvSpPr>
              <p:cNvPr id="9" name="Shape 9999999999">
                <a:extLst>
                  <a:ext uri="{FF2B5EF4-FFF2-40B4-BE49-F238E27FC236}">
                    <a16:creationId xmlns:a16="http://schemas.microsoft.com/office/drawing/2014/main" id="{754BE5BC-51F9-675A-D96E-4A4999BC9888}"/>
                  </a:ext>
                </a:extLst>
              </p:cNvPr>
              <p:cNvSpPr/>
              <p:nvPr/>
            </p:nvSpPr>
            <p:spPr>
              <a:xfrm>
                <a:off x="6258294" y="5031639"/>
                <a:ext cx="5461432" cy="1318295"/>
              </a:xfrm>
              <a:prstGeom prst="roundRect">
                <a:avLst>
                  <a:gd name="adj" fmla="val 10266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11" name="Shape 10111111111111111111">
                <a:extLst>
                  <a:ext uri="{FF2B5EF4-FFF2-40B4-BE49-F238E27FC236}">
                    <a16:creationId xmlns:a16="http://schemas.microsoft.com/office/drawing/2014/main" id="{BE88EBAF-946A-93D5-2D12-FE3C698F104F}"/>
                  </a:ext>
                </a:extLst>
              </p:cNvPr>
              <p:cNvSpPr/>
              <p:nvPr/>
            </p:nvSpPr>
            <p:spPr>
              <a:xfrm>
                <a:off x="6392006" y="5163609"/>
                <a:ext cx="5327719" cy="1077218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ru-RU" sz="16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После авторизации под сотрудником открывается главное окно сотрудника, где отображается имя авторизированного пользователя и таймер с момента авторизации, а также четыре кнопки.</a:t>
                </a:r>
              </a:p>
            </p:txBody>
          </p:sp>
          <p:pic>
            <p:nvPicPr>
              <p:cNvPr id="12" name="Shape 11121212121212121212" descr=" После авторизации под сотрудником открывается главное окно сотрудника, где отображается имя авторизированного пользователя и таймер с момента авторизации, а также четыре кнопки.">
                <a:extLst>
                  <a:ext uri="{FF2B5EF4-FFF2-40B4-BE49-F238E27FC236}">
                    <a16:creationId xmlns:a16="http://schemas.microsoft.com/office/drawing/2014/main" id="{28827AAF-7961-B5FB-7870-0A6E1CD7CF67}"/>
                  </a:ext>
                </a:extLst>
              </p:cNvPr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 rotWithShape="1">
              <a:blip r:embed="rId6"/>
              <a:srcRect t="618" b="-1"/>
              <a:stretch/>
            </p:blipFill>
            <p:spPr bwMode="auto">
              <a:xfrm>
                <a:off x="6258294" y="926309"/>
                <a:ext cx="5461432" cy="4105333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13" name="Shape 12131313131313131313">
                <a:extLst>
                  <a:ext uri="{FF2B5EF4-FFF2-40B4-BE49-F238E27FC236}">
                    <a16:creationId xmlns:a16="http://schemas.microsoft.com/office/drawing/2014/main" id="{1A0E4789-EEAE-5844-16C2-904480F46200}"/>
                  </a:ext>
                </a:extLst>
              </p:cNvPr>
              <p:cNvSpPr/>
              <p:nvPr/>
            </p:nvSpPr>
            <p:spPr>
              <a:xfrm>
                <a:off x="6258294" y="5031639"/>
                <a:ext cx="5461431" cy="75336"/>
              </a:xfrm>
              <a:prstGeom prst="roundRect">
                <a:avLst>
                  <a:gd name="adj" fmla="val 179634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</p:grp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75913C74-2FF6-136E-F017-F68EC48E627B}"/>
              </a:ext>
            </a:extLst>
          </p:cNvPr>
          <p:cNvSpPr txBox="1"/>
          <p:nvPr/>
        </p:nvSpPr>
        <p:spPr>
          <a:xfrm>
            <a:off x="487679" y="255966"/>
            <a:ext cx="9920527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КОНТРОЛЬНОГО ПРИМЕРА ИСПОЛЬЗОВАНИЯ ИС</a:t>
            </a:r>
          </a:p>
        </p:txBody>
      </p:sp>
      <p:grpSp>
        <p:nvGrpSpPr>
          <p:cNvPr id="73" name="Group 16">
            <a:extLst>
              <a:ext uri="{FF2B5EF4-FFF2-40B4-BE49-F238E27FC236}">
                <a16:creationId xmlns:a16="http://schemas.microsoft.com/office/drawing/2014/main" id="{898524B6-E9FB-00DE-16B5-A86A9702DA33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74" name="-Concpt_Shape57">
              <a:extLst>
                <a:ext uri="{FF2B5EF4-FFF2-40B4-BE49-F238E27FC236}">
                  <a16:creationId xmlns:a16="http://schemas.microsoft.com/office/drawing/2014/main" id="{447D7F6F-4198-4F40-A231-A287DF7531CB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5" name="-Concpt_Shape56">
              <a:extLst>
                <a:ext uri="{FF2B5EF4-FFF2-40B4-BE49-F238E27FC236}">
                  <a16:creationId xmlns:a16="http://schemas.microsoft.com/office/drawing/2014/main" id="{586F0B26-CBFB-889B-DD3B-E61FA90C0FEB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6" name="-Concept_Shape1414141414">
              <a:extLst>
                <a:ext uri="{FF2B5EF4-FFF2-40B4-BE49-F238E27FC236}">
                  <a16:creationId xmlns:a16="http://schemas.microsoft.com/office/drawing/2014/main" id="{66425041-6107-C8E4-74C5-A88A67209198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CE255188-FC32-69D8-8B8B-128861354B8A}"/>
              </a:ext>
            </a:extLst>
          </p:cNvPr>
          <p:cNvSpPr txBox="1"/>
          <p:nvPr/>
        </p:nvSpPr>
        <p:spPr>
          <a:xfrm>
            <a:off x="11587337" y="6299068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21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784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4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4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3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3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81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81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62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62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4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4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1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1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9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9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 autoUpdateAnimBg="0"/>
      <p:bldP spid="72" grpId="0" animBg="1" autoUpdateAnimBg="0"/>
      <p:bldP spid="71" grpId="0" animBg="1" autoUpdateAnimBg="0"/>
      <p:bldP spid="70" grpId="0" animBg="1" autoUpdateAnimBg="0"/>
      <p:bldP spid="2" grpId="0" autoUpdateAnimBg="0"/>
      <p:bldP spid="77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-Concpt_Shape82PR">
            <a:extLst>
              <a:ext uri="{FF2B5EF4-FFF2-40B4-BE49-F238E27FC236}">
                <a16:creationId xmlns:a16="http://schemas.microsoft.com/office/drawing/2014/main" id="{C24037E9-2F6C-B04B-7D76-237C7A04F4AA}"/>
              </a:ext>
            </a:extLst>
          </p:cNvPr>
          <p:cNvSpPr/>
          <p:nvPr/>
        </p:nvSpPr>
        <p:spPr>
          <a:xfrm>
            <a:off x="11887202" y="-914400"/>
            <a:ext cx="609600" cy="18288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4" name="-Concpt_Shape84">
            <a:extLst>
              <a:ext uri="{FF2B5EF4-FFF2-40B4-BE49-F238E27FC236}">
                <a16:creationId xmlns:a16="http://schemas.microsoft.com/office/drawing/2014/main" id="{26249FBB-2221-F4D5-80A6-DFCF6E14FE45}"/>
              </a:ext>
            </a:extLst>
          </p:cNvPr>
          <p:cNvSpPr/>
          <p:nvPr/>
        </p:nvSpPr>
        <p:spPr>
          <a:xfrm>
            <a:off x="11887200" y="512064"/>
            <a:ext cx="134112" cy="402336"/>
          </a:xfrm>
          <a:prstGeom prst="roundRect">
            <a:avLst>
              <a:gd name="adj" fmla="val 50000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3" name="-Concpt_Shape83">
            <a:extLst>
              <a:ext uri="{FF2B5EF4-FFF2-40B4-BE49-F238E27FC236}">
                <a16:creationId xmlns:a16="http://schemas.microsoft.com/office/drawing/2014/main" id="{71286C86-6692-004C-D7B8-BD319417151A}"/>
              </a:ext>
            </a:extLst>
          </p:cNvPr>
          <p:cNvSpPr/>
          <p:nvPr/>
        </p:nvSpPr>
        <p:spPr>
          <a:xfrm>
            <a:off x="11820144" y="713232"/>
            <a:ext cx="134112" cy="40233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23749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F39B565-816F-6C33-D7BF-9C2EB9F0F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293" y="991960"/>
            <a:ext cx="5446027" cy="4038344"/>
          </a:xfrm>
          <a:prstGeom prst="rect">
            <a:avLst/>
          </a:prstGeom>
        </p:spPr>
      </p:pic>
      <p:grpSp>
        <p:nvGrpSpPr>
          <p:cNvPr id="81" name="Group 18">
            <a:extLst>
              <a:ext uri="{FF2B5EF4-FFF2-40B4-BE49-F238E27FC236}">
                <a16:creationId xmlns:a16="http://schemas.microsoft.com/office/drawing/2014/main" id="{27D0F766-0BC0-0EF0-3C93-80E8E1726109}"/>
              </a:ext>
            </a:extLst>
          </p:cNvPr>
          <p:cNvGrpSpPr/>
          <p:nvPr/>
        </p:nvGrpSpPr>
        <p:grpSpPr>
          <a:xfrm>
            <a:off x="472274" y="1030544"/>
            <a:ext cx="11247452" cy="5333393"/>
            <a:chOff x="472274" y="1030544"/>
            <a:chExt cx="11247452" cy="5333393"/>
          </a:xfrm>
        </p:grpSpPr>
        <p:grpSp>
          <p:nvGrpSpPr>
            <p:cNvPr id="79" name="Group 16">
              <a:extLst>
                <a:ext uri="{FF2B5EF4-FFF2-40B4-BE49-F238E27FC236}">
                  <a16:creationId xmlns:a16="http://schemas.microsoft.com/office/drawing/2014/main" id="{5EC69CF9-88E0-CAF4-20A3-DD9AFADEAEB9}"/>
                </a:ext>
              </a:extLst>
            </p:cNvPr>
            <p:cNvGrpSpPr/>
            <p:nvPr/>
          </p:nvGrpSpPr>
          <p:grpSpPr>
            <a:xfrm>
              <a:off x="472274" y="1030544"/>
              <a:ext cx="10756814" cy="5319395"/>
              <a:chOff x="472274" y="1030544"/>
              <a:chExt cx="10756814" cy="5319395"/>
            </a:xfrm>
          </p:grpSpPr>
          <p:sp>
            <p:nvSpPr>
              <p:cNvPr id="3" name="Shape 333333333333333">
                <a:extLst>
                  <a:ext uri="{FF2B5EF4-FFF2-40B4-BE49-F238E27FC236}">
                    <a16:creationId xmlns:a16="http://schemas.microsoft.com/office/drawing/2014/main" id="{F7CF83D9-424D-9834-C27F-92CBA1289FAA}"/>
                  </a:ext>
                </a:extLst>
              </p:cNvPr>
              <p:cNvSpPr/>
              <p:nvPr/>
            </p:nvSpPr>
            <p:spPr>
              <a:xfrm>
                <a:off x="472274" y="5031642"/>
                <a:ext cx="5461432" cy="1318297"/>
              </a:xfrm>
              <a:prstGeom prst="roundRect">
                <a:avLst>
                  <a:gd name="adj" fmla="val 10266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4" name="Shape 444444444444444">
                <a:extLst>
                  <a:ext uri="{FF2B5EF4-FFF2-40B4-BE49-F238E27FC236}">
                    <a16:creationId xmlns:a16="http://schemas.microsoft.com/office/drawing/2014/main" id="{5D890D9B-44DD-2DA2-BA56-D21717EB5DD4}"/>
                  </a:ext>
                </a:extLst>
              </p:cNvPr>
              <p:cNvSpPr/>
              <p:nvPr/>
            </p:nvSpPr>
            <p:spPr>
              <a:xfrm>
                <a:off x="589048" y="5144128"/>
                <a:ext cx="5265489" cy="1077218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marL="6350" indent="-6350" algn="just">
                  <a:spcAft>
                    <a:spcPts val="25"/>
                  </a:spcAft>
                </a:pPr>
                <a:r>
                  <a:rPr lang="ru-RU" sz="16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Сотрудник может выбрать любое из окон. После выбора окна «производство» открывается страница с меню доступных модулей: производство</a:t>
                </a:r>
                <a:r>
                  <a:rPr lang="ru-RU" sz="1600" b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Arial" panose="020B0604020202020204" pitchFamily="34" charset="0"/>
                  </a:rPr>
                  <a:t>, текущие данные, номенклатура, остатки сырья.</a:t>
                </a:r>
                <a:endParaRPr lang="ru-RU" sz="1600" b="1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endParaRPr>
              </a:p>
            </p:txBody>
          </p:sp>
          <p:sp>
            <p:nvSpPr>
              <p:cNvPr id="6" name="-SubtitleGroup666666666666666">
                <a:extLst>
                  <a:ext uri="{FF2B5EF4-FFF2-40B4-BE49-F238E27FC236}">
                    <a16:creationId xmlns:a16="http://schemas.microsoft.com/office/drawing/2014/main" id="{EDF6D142-0A6A-4286-FB85-0623E4CBBAEE}"/>
                  </a:ext>
                </a:extLst>
              </p:cNvPr>
              <p:cNvSpPr/>
              <p:nvPr/>
            </p:nvSpPr>
            <p:spPr>
              <a:xfrm>
                <a:off x="589048" y="1030544"/>
                <a:ext cx="10640040" cy="505507"/>
              </a:xfrm>
              <a:prstGeom prst="roundRect">
                <a:avLst>
                  <a:gd name="adj" fmla="val 26771"/>
                </a:avLst>
              </a:prstGeom>
              <a:solidFill>
                <a:schemeClr val="accent1"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8" name="Shape 788888888888888">
                <a:extLst>
                  <a:ext uri="{FF2B5EF4-FFF2-40B4-BE49-F238E27FC236}">
                    <a16:creationId xmlns:a16="http://schemas.microsoft.com/office/drawing/2014/main" id="{3D43551E-CA52-AA11-9D98-A32A3A6A0B21}"/>
                  </a:ext>
                </a:extLst>
              </p:cNvPr>
              <p:cNvSpPr/>
              <p:nvPr/>
            </p:nvSpPr>
            <p:spPr>
              <a:xfrm>
                <a:off x="472274" y="5031642"/>
                <a:ext cx="5461432" cy="75337"/>
              </a:xfrm>
              <a:prstGeom prst="roundRect">
                <a:avLst>
                  <a:gd name="adj" fmla="val 179634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</p:grpSp>
        <p:grpSp>
          <p:nvGrpSpPr>
            <p:cNvPr id="80" name="Group 17">
              <a:extLst>
                <a:ext uri="{FF2B5EF4-FFF2-40B4-BE49-F238E27FC236}">
                  <a16:creationId xmlns:a16="http://schemas.microsoft.com/office/drawing/2014/main" id="{94734246-88B4-33FF-3ABA-8BAFAB86C377}"/>
                </a:ext>
              </a:extLst>
            </p:cNvPr>
            <p:cNvGrpSpPr/>
            <p:nvPr/>
          </p:nvGrpSpPr>
          <p:grpSpPr>
            <a:xfrm>
              <a:off x="6258294" y="5031639"/>
              <a:ext cx="5461432" cy="1332298"/>
              <a:chOff x="6258294" y="5031639"/>
              <a:chExt cx="5461432" cy="1332298"/>
            </a:xfrm>
          </p:grpSpPr>
          <p:sp>
            <p:nvSpPr>
              <p:cNvPr id="9" name="Shape 999999999999999">
                <a:extLst>
                  <a:ext uri="{FF2B5EF4-FFF2-40B4-BE49-F238E27FC236}">
                    <a16:creationId xmlns:a16="http://schemas.microsoft.com/office/drawing/2014/main" id="{754BE5BC-51F9-675A-D96E-4A4999BC9888}"/>
                  </a:ext>
                </a:extLst>
              </p:cNvPr>
              <p:cNvSpPr/>
              <p:nvPr/>
            </p:nvSpPr>
            <p:spPr>
              <a:xfrm>
                <a:off x="6258294" y="5031639"/>
                <a:ext cx="5461432" cy="1318295"/>
              </a:xfrm>
              <a:prstGeom prst="roundRect">
                <a:avLst>
                  <a:gd name="adj" fmla="val 10266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11" name="Shape 101111111111111111111111111111">
                <a:extLst>
                  <a:ext uri="{FF2B5EF4-FFF2-40B4-BE49-F238E27FC236}">
                    <a16:creationId xmlns:a16="http://schemas.microsoft.com/office/drawing/2014/main" id="{BE88EBAF-946A-93D5-2D12-FE3C698F104F}"/>
                  </a:ext>
                </a:extLst>
              </p:cNvPr>
              <p:cNvSpPr/>
              <p:nvPr/>
            </p:nvSpPr>
            <p:spPr>
              <a:xfrm>
                <a:off x="6258294" y="5040498"/>
                <a:ext cx="5461432" cy="1323439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marL="6350" indent="-6350" algn="just">
                  <a:spcAft>
                    <a:spcPts val="25"/>
                  </a:spcAft>
                </a:pPr>
                <a:r>
                  <a:rPr lang="ru-RU" sz="1600" b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Arial" panose="020B0604020202020204" pitchFamily="34" charset="0"/>
                  </a:rPr>
                  <a:t>Модуль «производство» позволяет сотруднику отслеживать и пускать в производство заказы клиентов. В таблице отслеживается время начала и завершения производства, время потраченное на изготовления заказа, цех в котором он производится.</a:t>
                </a:r>
                <a:endParaRPr lang="ru-RU" sz="1600" b="1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endParaRPr>
              </a:p>
            </p:txBody>
          </p:sp>
          <p:sp>
            <p:nvSpPr>
              <p:cNvPr id="13" name="Shape 121313131313131313131313131313">
                <a:extLst>
                  <a:ext uri="{FF2B5EF4-FFF2-40B4-BE49-F238E27FC236}">
                    <a16:creationId xmlns:a16="http://schemas.microsoft.com/office/drawing/2014/main" id="{1A0E4789-EEAE-5844-16C2-904480F46200}"/>
                  </a:ext>
                </a:extLst>
              </p:cNvPr>
              <p:cNvSpPr/>
              <p:nvPr/>
            </p:nvSpPr>
            <p:spPr>
              <a:xfrm>
                <a:off x="6258294" y="5031639"/>
                <a:ext cx="5461431" cy="75336"/>
              </a:xfrm>
              <a:prstGeom prst="roundRect">
                <a:avLst>
                  <a:gd name="adj" fmla="val 179634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</p:grp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75913C74-2FF6-136E-F017-F68EC48E627B}"/>
              </a:ext>
            </a:extLst>
          </p:cNvPr>
          <p:cNvSpPr txBox="1"/>
          <p:nvPr/>
        </p:nvSpPr>
        <p:spPr>
          <a:xfrm>
            <a:off x="487679" y="255966"/>
            <a:ext cx="9920527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КОНТРОЛЬНОГО ПРИМЕРА ИСПОЛЬЗОВАНИЯ ИС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73E224-317E-E3E9-4041-D49DCE805C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79" y="910483"/>
            <a:ext cx="5446027" cy="4120345"/>
          </a:xfrm>
          <a:prstGeom prst="rect">
            <a:avLst/>
          </a:prstGeom>
        </p:spPr>
      </p:pic>
      <p:grpSp>
        <p:nvGrpSpPr>
          <p:cNvPr id="85" name="Group 16">
            <a:extLst>
              <a:ext uri="{FF2B5EF4-FFF2-40B4-BE49-F238E27FC236}">
                <a16:creationId xmlns:a16="http://schemas.microsoft.com/office/drawing/2014/main" id="{8B56240B-A541-5D3A-61B6-42638FFE2D45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86" name="-Concpt_Shape57">
              <a:extLst>
                <a:ext uri="{FF2B5EF4-FFF2-40B4-BE49-F238E27FC236}">
                  <a16:creationId xmlns:a16="http://schemas.microsoft.com/office/drawing/2014/main" id="{C844DC51-7215-E03C-D2CF-976B1789AFE6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7" name="-Concpt_Shape56">
              <a:extLst>
                <a:ext uri="{FF2B5EF4-FFF2-40B4-BE49-F238E27FC236}">
                  <a16:creationId xmlns:a16="http://schemas.microsoft.com/office/drawing/2014/main" id="{7D6C6E8B-7B2D-8D18-79C5-0827A37AAB3E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8" name="-Concept_Shape1414141414">
              <a:extLst>
                <a:ext uri="{FF2B5EF4-FFF2-40B4-BE49-F238E27FC236}">
                  <a16:creationId xmlns:a16="http://schemas.microsoft.com/office/drawing/2014/main" id="{DEDFE969-373A-0C36-C970-93937347189B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931CA1E1-5C94-A279-205F-1701B72AD736}"/>
              </a:ext>
            </a:extLst>
          </p:cNvPr>
          <p:cNvSpPr txBox="1"/>
          <p:nvPr/>
        </p:nvSpPr>
        <p:spPr>
          <a:xfrm>
            <a:off x="11574234" y="6307358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22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9739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6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6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2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2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4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4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6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6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99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99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3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3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17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17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13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13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 autoUpdateAnimBg="0"/>
      <p:bldP spid="84" grpId="0" animBg="1" autoUpdateAnimBg="0"/>
      <p:bldP spid="83" grpId="0" animBg="1" autoUpdateAnimBg="0"/>
      <p:bldP spid="2" grpId="0" autoUpdateAnimBg="0"/>
      <p:bldP spid="89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7E844E5-A36B-A0C4-4D5B-CA8798A23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325" y="1046493"/>
            <a:ext cx="5454806" cy="3994414"/>
          </a:xfrm>
          <a:prstGeom prst="rect">
            <a:avLst/>
          </a:prstGeom>
        </p:spPr>
      </p:pic>
      <p:sp>
        <p:nvSpPr>
          <p:cNvPr id="69" name="-Concpt_Shape69PR">
            <a:extLst>
              <a:ext uri="{FF2B5EF4-FFF2-40B4-BE49-F238E27FC236}">
                <a16:creationId xmlns:a16="http://schemas.microsoft.com/office/drawing/2014/main" id="{71103546-CC10-0A8B-F713-3916387F12E3}"/>
              </a:ext>
            </a:extLst>
          </p:cNvPr>
          <p:cNvSpPr/>
          <p:nvPr/>
        </p:nvSpPr>
        <p:spPr>
          <a:xfrm rot="13500000">
            <a:off x="-304799" y="5334000"/>
            <a:ext cx="609600" cy="3048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2" name="-Concpt_Shape72">
            <a:extLst>
              <a:ext uri="{FF2B5EF4-FFF2-40B4-BE49-F238E27FC236}">
                <a16:creationId xmlns:a16="http://schemas.microsoft.com/office/drawing/2014/main" id="{7F8933B8-B3A0-0730-FBE0-B547E6AFC00B}"/>
              </a:ext>
            </a:extLst>
          </p:cNvPr>
          <p:cNvSpPr/>
          <p:nvPr/>
        </p:nvSpPr>
        <p:spPr>
          <a:xfrm rot="13500000">
            <a:off x="152400" y="4572000"/>
            <a:ext cx="304800" cy="152400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1" name="-Concpt_Shape71">
            <a:extLst>
              <a:ext uri="{FF2B5EF4-FFF2-40B4-BE49-F238E27FC236}">
                <a16:creationId xmlns:a16="http://schemas.microsoft.com/office/drawing/2014/main" id="{25774DAF-47F6-4915-C1FC-008E80EEB68B}"/>
              </a:ext>
            </a:extLst>
          </p:cNvPr>
          <p:cNvSpPr/>
          <p:nvPr/>
        </p:nvSpPr>
        <p:spPr>
          <a:xfrm rot="13500000">
            <a:off x="134112" y="5334000"/>
            <a:ext cx="170688" cy="85344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0" name="-Concpt_Shape70">
            <a:extLst>
              <a:ext uri="{FF2B5EF4-FFF2-40B4-BE49-F238E27FC236}">
                <a16:creationId xmlns:a16="http://schemas.microsoft.com/office/drawing/2014/main" id="{ECD0F776-ADC3-612B-0490-3F58802431DC}"/>
              </a:ext>
            </a:extLst>
          </p:cNvPr>
          <p:cNvSpPr/>
          <p:nvPr/>
        </p:nvSpPr>
        <p:spPr>
          <a:xfrm rot="13500000">
            <a:off x="21336" y="4648200"/>
            <a:ext cx="396240" cy="198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6" name="Group 16">
            <a:extLst>
              <a:ext uri="{FF2B5EF4-FFF2-40B4-BE49-F238E27FC236}">
                <a16:creationId xmlns:a16="http://schemas.microsoft.com/office/drawing/2014/main" id="{A4B4E0E4-832C-38AB-8DA5-62639DAC6178}"/>
              </a:ext>
            </a:extLst>
          </p:cNvPr>
          <p:cNvGrpSpPr/>
          <p:nvPr/>
        </p:nvGrpSpPr>
        <p:grpSpPr>
          <a:xfrm>
            <a:off x="472273" y="1030544"/>
            <a:ext cx="11246857" cy="5510466"/>
            <a:chOff x="472273" y="1030544"/>
            <a:chExt cx="11246857" cy="5510466"/>
          </a:xfrm>
        </p:grpSpPr>
        <p:sp>
          <p:nvSpPr>
            <p:cNvPr id="3" name="Shape 3333333333">
              <a:extLst>
                <a:ext uri="{FF2B5EF4-FFF2-40B4-BE49-F238E27FC236}">
                  <a16:creationId xmlns:a16="http://schemas.microsoft.com/office/drawing/2014/main" id="{F7CF83D9-424D-9834-C27F-92CBA1289FAA}"/>
                </a:ext>
              </a:extLst>
            </p:cNvPr>
            <p:cNvSpPr/>
            <p:nvPr/>
          </p:nvSpPr>
          <p:spPr>
            <a:xfrm>
              <a:off x="472273" y="5031642"/>
              <a:ext cx="11246857" cy="1318297"/>
            </a:xfrm>
            <a:prstGeom prst="roundRect">
              <a:avLst>
                <a:gd name="adj" fmla="val 10266"/>
              </a:avLst>
            </a:prstGeom>
            <a:gradFill flip="none" rotWithShape="1">
              <a:gsLst>
                <a:gs pos="0">
                  <a:schemeClr val="bg1">
                    <a:lumMod val="90000"/>
                  </a:schemeClr>
                </a:gs>
                <a:gs pos="100000">
                  <a:schemeClr val="bg1">
                    <a:lumMod val="9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Shape 4444444444">
              <a:extLst>
                <a:ext uri="{FF2B5EF4-FFF2-40B4-BE49-F238E27FC236}">
                  <a16:creationId xmlns:a16="http://schemas.microsoft.com/office/drawing/2014/main" id="{5D890D9B-44DD-2DA2-BA56-D21717EB5DD4}"/>
                </a:ext>
              </a:extLst>
            </p:cNvPr>
            <p:cNvSpPr/>
            <p:nvPr/>
          </p:nvSpPr>
          <p:spPr>
            <a:xfrm>
              <a:off x="706170" y="5094460"/>
              <a:ext cx="10701196" cy="1446550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6350" indent="-6350" algn="just">
                <a:spcAft>
                  <a:spcPts val="25"/>
                </a:spcAft>
              </a:pPr>
              <a:r>
                <a:rPr lang="ru-RU" sz="1800" b="1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Сотрудник может корректировать номенклатуру, добавлять и удалять позиции изделий из списка. Как и на других страницах, для удобства пользователь может воспользоваться гибким поиском по таблице номенклатура, фильтрацией или сортировкой. Также сотрудник может ввести данные, произведя выборку по виду производства и нажав «Отчет»</a:t>
              </a:r>
              <a:endParaRPr lang="ru-RU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endParaRPr>
            </a:p>
            <a:p>
              <a:pPr marL="6350" indent="449580" algn="just">
                <a:spcAft>
                  <a:spcPts val="25"/>
                </a:spcAft>
              </a:pPr>
              <a:endParaRPr lang="ru-RU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-SubtitleGroup6666666666">
              <a:extLst>
                <a:ext uri="{FF2B5EF4-FFF2-40B4-BE49-F238E27FC236}">
                  <a16:creationId xmlns:a16="http://schemas.microsoft.com/office/drawing/2014/main" id="{EDF6D142-0A6A-4286-FB85-0623E4CBBAEE}"/>
                </a:ext>
              </a:extLst>
            </p:cNvPr>
            <p:cNvSpPr/>
            <p:nvPr/>
          </p:nvSpPr>
          <p:spPr>
            <a:xfrm>
              <a:off x="589048" y="1030544"/>
              <a:ext cx="10640040" cy="505507"/>
            </a:xfrm>
            <a:prstGeom prst="roundRect">
              <a:avLst>
                <a:gd name="adj" fmla="val 26771"/>
              </a:avLst>
            </a:prstGeom>
            <a:solidFill>
              <a:schemeClr val="accent1"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Shape 7888888888">
              <a:extLst>
                <a:ext uri="{FF2B5EF4-FFF2-40B4-BE49-F238E27FC236}">
                  <a16:creationId xmlns:a16="http://schemas.microsoft.com/office/drawing/2014/main" id="{3D43551E-CA52-AA11-9D98-A32A3A6A0B21}"/>
                </a:ext>
              </a:extLst>
            </p:cNvPr>
            <p:cNvSpPr/>
            <p:nvPr/>
          </p:nvSpPr>
          <p:spPr>
            <a:xfrm>
              <a:off x="472274" y="5031643"/>
              <a:ext cx="11246856" cy="75336"/>
            </a:xfrm>
            <a:prstGeom prst="roundRect">
              <a:avLst>
                <a:gd name="adj" fmla="val 179634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75913C74-2FF6-136E-F017-F68EC48E627B}"/>
              </a:ext>
            </a:extLst>
          </p:cNvPr>
          <p:cNvSpPr txBox="1"/>
          <p:nvPr/>
        </p:nvSpPr>
        <p:spPr>
          <a:xfrm>
            <a:off x="487679" y="255966"/>
            <a:ext cx="9920527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КОНТРОЛЬНОГО ПРИМЕРА ИСПОЛЬЗОВАНИЯ ИС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F1ACA47-6A34-0B68-1D4E-58BD72D266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488317" y="1077055"/>
            <a:ext cx="5439358" cy="3967589"/>
          </a:xfrm>
          <a:prstGeom prst="rect">
            <a:avLst/>
          </a:prstGeom>
        </p:spPr>
      </p:pic>
      <p:grpSp>
        <p:nvGrpSpPr>
          <p:cNvPr id="5" name="Group 16">
            <a:extLst>
              <a:ext uri="{FF2B5EF4-FFF2-40B4-BE49-F238E27FC236}">
                <a16:creationId xmlns:a16="http://schemas.microsoft.com/office/drawing/2014/main" id="{CA94A8CB-FAE4-75BB-8EA9-ED74BF04AAD6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7" name="-Concpt_Shape57">
              <a:extLst>
                <a:ext uri="{FF2B5EF4-FFF2-40B4-BE49-F238E27FC236}">
                  <a16:creationId xmlns:a16="http://schemas.microsoft.com/office/drawing/2014/main" id="{1AAD372C-584A-D45B-DB64-468E645AE04E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-Concpt_Shape56">
              <a:extLst>
                <a:ext uri="{FF2B5EF4-FFF2-40B4-BE49-F238E27FC236}">
                  <a16:creationId xmlns:a16="http://schemas.microsoft.com/office/drawing/2014/main" id="{6A1C83B6-F6D3-D05F-A529-26D6BC60BE04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-Concept_Shape1414141414">
              <a:extLst>
                <a:ext uri="{FF2B5EF4-FFF2-40B4-BE49-F238E27FC236}">
                  <a16:creationId xmlns:a16="http://schemas.microsoft.com/office/drawing/2014/main" id="{2327DD43-4E55-1E8D-0617-B17AB624DDEC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45EC2D4-5C4E-7882-39D5-C073D57C89A8}"/>
              </a:ext>
            </a:extLst>
          </p:cNvPr>
          <p:cNvSpPr txBox="1"/>
          <p:nvPr/>
        </p:nvSpPr>
        <p:spPr>
          <a:xfrm>
            <a:off x="11574234" y="6310868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23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2704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7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7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14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14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4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4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7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7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1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1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8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8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6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6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8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8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2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2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1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1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 autoUpdateAnimBg="0"/>
      <p:bldP spid="72" grpId="0" animBg="1" autoUpdateAnimBg="0"/>
      <p:bldP spid="71" grpId="0" animBg="1" autoUpdateAnimBg="0"/>
      <p:bldP spid="70" grpId="0" animBg="1" autoUpdateAnimBg="0"/>
      <p:bldP spid="2" grpId="0" autoUpdateAnimBg="0"/>
      <p:bldP spid="11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-Concpt_Shape100PR">
            <a:extLst>
              <a:ext uri="{FF2B5EF4-FFF2-40B4-BE49-F238E27FC236}">
                <a16:creationId xmlns:a16="http://schemas.microsoft.com/office/drawing/2014/main" id="{AE3F5031-CA75-160C-0292-2606FDD5ED85}"/>
              </a:ext>
            </a:extLst>
          </p:cNvPr>
          <p:cNvSpPr/>
          <p:nvPr/>
        </p:nvSpPr>
        <p:spPr>
          <a:xfrm rot="2700000">
            <a:off x="11582402" y="-609600"/>
            <a:ext cx="1219200" cy="1219200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3" name="-Concpt_Shape103">
            <a:extLst>
              <a:ext uri="{FF2B5EF4-FFF2-40B4-BE49-F238E27FC236}">
                <a16:creationId xmlns:a16="http://schemas.microsoft.com/office/drawing/2014/main" id="{02773415-9A3A-3E0F-6245-C5F8FA350EC2}"/>
              </a:ext>
            </a:extLst>
          </p:cNvPr>
          <p:cNvSpPr/>
          <p:nvPr/>
        </p:nvSpPr>
        <p:spPr>
          <a:xfrm rot="2700000">
            <a:off x="11472672" y="377952"/>
            <a:ext cx="341376" cy="341376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2" name="-Concpt_Shape102">
            <a:extLst>
              <a:ext uri="{FF2B5EF4-FFF2-40B4-BE49-F238E27FC236}">
                <a16:creationId xmlns:a16="http://schemas.microsoft.com/office/drawing/2014/main" id="{4A5F0472-9A46-5ADD-7807-A42F3483BF15}"/>
              </a:ext>
            </a:extLst>
          </p:cNvPr>
          <p:cNvSpPr/>
          <p:nvPr/>
        </p:nvSpPr>
        <p:spPr>
          <a:xfrm rot="2700000">
            <a:off x="12009120" y="426720"/>
            <a:ext cx="365760" cy="365760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64770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1" name="-Concpt_Shape101">
            <a:extLst>
              <a:ext uri="{FF2B5EF4-FFF2-40B4-BE49-F238E27FC236}">
                <a16:creationId xmlns:a16="http://schemas.microsoft.com/office/drawing/2014/main" id="{5751FC26-505E-581B-D471-4E2343C4B7C6}"/>
              </a:ext>
            </a:extLst>
          </p:cNvPr>
          <p:cNvSpPr/>
          <p:nvPr/>
        </p:nvSpPr>
        <p:spPr>
          <a:xfrm rot="2700000">
            <a:off x="11167872" y="-414528"/>
            <a:ext cx="829056" cy="829056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146812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F936D0E-82FE-F5AA-6598-56CC82CEB7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62"/>
          <a:stretch/>
        </p:blipFill>
        <p:spPr bwMode="auto">
          <a:xfrm>
            <a:off x="6258292" y="1082868"/>
            <a:ext cx="5446029" cy="39578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BD3A901-5579-D161-487B-F4C9A2B904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78" y="1062101"/>
            <a:ext cx="5446027" cy="3977598"/>
          </a:xfrm>
          <a:prstGeom prst="rect">
            <a:avLst/>
          </a:prstGeom>
        </p:spPr>
      </p:pic>
      <p:grpSp>
        <p:nvGrpSpPr>
          <p:cNvPr id="99" name="Group 18">
            <a:extLst>
              <a:ext uri="{FF2B5EF4-FFF2-40B4-BE49-F238E27FC236}">
                <a16:creationId xmlns:a16="http://schemas.microsoft.com/office/drawing/2014/main" id="{63A21BDB-725B-8A72-F784-0C1138C8665F}"/>
              </a:ext>
            </a:extLst>
          </p:cNvPr>
          <p:cNvGrpSpPr/>
          <p:nvPr/>
        </p:nvGrpSpPr>
        <p:grpSpPr>
          <a:xfrm>
            <a:off x="472274" y="1030544"/>
            <a:ext cx="11247452" cy="5319395"/>
            <a:chOff x="472274" y="1030544"/>
            <a:chExt cx="11247452" cy="5319395"/>
          </a:xfrm>
        </p:grpSpPr>
        <p:grpSp>
          <p:nvGrpSpPr>
            <p:cNvPr id="97" name="Group 16">
              <a:extLst>
                <a:ext uri="{FF2B5EF4-FFF2-40B4-BE49-F238E27FC236}">
                  <a16:creationId xmlns:a16="http://schemas.microsoft.com/office/drawing/2014/main" id="{2D392F12-1E37-D913-7332-856772992988}"/>
                </a:ext>
              </a:extLst>
            </p:cNvPr>
            <p:cNvGrpSpPr/>
            <p:nvPr/>
          </p:nvGrpSpPr>
          <p:grpSpPr>
            <a:xfrm>
              <a:off x="472274" y="1030544"/>
              <a:ext cx="10756814" cy="5319395"/>
              <a:chOff x="472274" y="1030544"/>
              <a:chExt cx="10756814" cy="5319395"/>
            </a:xfrm>
          </p:grpSpPr>
          <p:sp>
            <p:nvSpPr>
              <p:cNvPr id="3" name="Shape 333333333333333333">
                <a:extLst>
                  <a:ext uri="{FF2B5EF4-FFF2-40B4-BE49-F238E27FC236}">
                    <a16:creationId xmlns:a16="http://schemas.microsoft.com/office/drawing/2014/main" id="{F7CF83D9-424D-9834-C27F-92CBA1289FAA}"/>
                  </a:ext>
                </a:extLst>
              </p:cNvPr>
              <p:cNvSpPr/>
              <p:nvPr/>
            </p:nvSpPr>
            <p:spPr>
              <a:xfrm>
                <a:off x="472274" y="5031642"/>
                <a:ext cx="5461432" cy="1318297"/>
              </a:xfrm>
              <a:prstGeom prst="roundRect">
                <a:avLst>
                  <a:gd name="adj" fmla="val 10266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" name="Shape 444444444444444444">
                <a:extLst>
                  <a:ext uri="{FF2B5EF4-FFF2-40B4-BE49-F238E27FC236}">
                    <a16:creationId xmlns:a16="http://schemas.microsoft.com/office/drawing/2014/main" id="{5D890D9B-44DD-2DA2-BA56-D21717EB5DD4}"/>
                  </a:ext>
                </a:extLst>
              </p:cNvPr>
              <p:cNvSpPr/>
              <p:nvPr/>
            </p:nvSpPr>
            <p:spPr>
              <a:xfrm>
                <a:off x="612854" y="5090621"/>
                <a:ext cx="5190418" cy="1200329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marL="6350" indent="-6350" algn="just">
                  <a:spcAft>
                    <a:spcPts val="25"/>
                  </a:spcAft>
                </a:pPr>
                <a:r>
                  <a:rPr lang="ru-RU" sz="1800" b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Arial" panose="020B0604020202020204" pitchFamily="34" charset="0"/>
                  </a:rPr>
                  <a:t>Следующий модуль, который предлагает меню – это модуль текущие данные. Данная страница содержит статистику за квартал: общие показатели и показатели по типу продукции.</a:t>
                </a:r>
                <a:endParaRPr lang="ru-RU" sz="1800" b="1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endParaRPr>
              </a:p>
            </p:txBody>
          </p:sp>
          <p:sp>
            <p:nvSpPr>
              <p:cNvPr id="6" name="-SubtitleGroup666666666666666666">
                <a:extLst>
                  <a:ext uri="{FF2B5EF4-FFF2-40B4-BE49-F238E27FC236}">
                    <a16:creationId xmlns:a16="http://schemas.microsoft.com/office/drawing/2014/main" id="{EDF6D142-0A6A-4286-FB85-0623E4CBBAEE}"/>
                  </a:ext>
                </a:extLst>
              </p:cNvPr>
              <p:cNvSpPr/>
              <p:nvPr/>
            </p:nvSpPr>
            <p:spPr>
              <a:xfrm>
                <a:off x="589048" y="1030544"/>
                <a:ext cx="10640040" cy="505507"/>
              </a:xfrm>
              <a:prstGeom prst="roundRect">
                <a:avLst>
                  <a:gd name="adj" fmla="val 26771"/>
                </a:avLst>
              </a:prstGeom>
              <a:solidFill>
                <a:schemeClr val="accent1"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8" name="Shape 788888888888888888">
                <a:extLst>
                  <a:ext uri="{FF2B5EF4-FFF2-40B4-BE49-F238E27FC236}">
                    <a16:creationId xmlns:a16="http://schemas.microsoft.com/office/drawing/2014/main" id="{3D43551E-CA52-AA11-9D98-A32A3A6A0B21}"/>
                  </a:ext>
                </a:extLst>
              </p:cNvPr>
              <p:cNvSpPr/>
              <p:nvPr/>
            </p:nvSpPr>
            <p:spPr>
              <a:xfrm>
                <a:off x="472274" y="5031642"/>
                <a:ext cx="5461432" cy="75337"/>
              </a:xfrm>
              <a:prstGeom prst="roundRect">
                <a:avLst>
                  <a:gd name="adj" fmla="val 179634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98" name="Group 17">
              <a:extLst>
                <a:ext uri="{FF2B5EF4-FFF2-40B4-BE49-F238E27FC236}">
                  <a16:creationId xmlns:a16="http://schemas.microsoft.com/office/drawing/2014/main" id="{B84A04AA-A21C-A4AB-040C-64EA122DA6ED}"/>
                </a:ext>
              </a:extLst>
            </p:cNvPr>
            <p:cNvGrpSpPr/>
            <p:nvPr/>
          </p:nvGrpSpPr>
          <p:grpSpPr>
            <a:xfrm>
              <a:off x="6258294" y="5031639"/>
              <a:ext cx="5461432" cy="1318295"/>
              <a:chOff x="6258294" y="5031639"/>
              <a:chExt cx="5461432" cy="1318295"/>
            </a:xfrm>
          </p:grpSpPr>
          <p:sp>
            <p:nvSpPr>
              <p:cNvPr id="9" name="Shape 999999999999999999">
                <a:extLst>
                  <a:ext uri="{FF2B5EF4-FFF2-40B4-BE49-F238E27FC236}">
                    <a16:creationId xmlns:a16="http://schemas.microsoft.com/office/drawing/2014/main" id="{754BE5BC-51F9-675A-D96E-4A4999BC9888}"/>
                  </a:ext>
                </a:extLst>
              </p:cNvPr>
              <p:cNvSpPr/>
              <p:nvPr/>
            </p:nvSpPr>
            <p:spPr>
              <a:xfrm>
                <a:off x="6258294" y="5031639"/>
                <a:ext cx="5461432" cy="1318295"/>
              </a:xfrm>
              <a:prstGeom prst="roundRect">
                <a:avLst>
                  <a:gd name="adj" fmla="val 10266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1" name="Shape 101111111111111111111111111111111111">
                <a:extLst>
                  <a:ext uri="{FF2B5EF4-FFF2-40B4-BE49-F238E27FC236}">
                    <a16:creationId xmlns:a16="http://schemas.microsoft.com/office/drawing/2014/main" id="{BE88EBAF-946A-93D5-2D12-FE3C698F104F}"/>
                  </a:ext>
                </a:extLst>
              </p:cNvPr>
              <p:cNvSpPr/>
              <p:nvPr/>
            </p:nvSpPr>
            <p:spPr>
              <a:xfrm>
                <a:off x="6392006" y="5102054"/>
                <a:ext cx="5187141" cy="1200329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marL="6350" indent="-6350" algn="just">
                  <a:spcAft>
                    <a:spcPts val="25"/>
                  </a:spcAft>
                </a:pPr>
                <a:r>
                  <a:rPr lang="ru-RU" b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Arial" panose="020B0604020202020204" pitchFamily="34" charset="0"/>
                  </a:rPr>
                  <a:t>Следующий и последний модуль в меню производства – это «Остатки сырья». В данном модуле отображается имеющееся наличие сырья на складе.</a:t>
                </a:r>
                <a:endParaRPr lang="ru-RU" b="1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endParaRPr>
              </a:p>
            </p:txBody>
          </p:sp>
          <p:sp>
            <p:nvSpPr>
              <p:cNvPr id="13" name="Shape 121313131313131313131313131313131313">
                <a:extLst>
                  <a:ext uri="{FF2B5EF4-FFF2-40B4-BE49-F238E27FC236}">
                    <a16:creationId xmlns:a16="http://schemas.microsoft.com/office/drawing/2014/main" id="{1A0E4789-EEAE-5844-16C2-904480F46200}"/>
                  </a:ext>
                </a:extLst>
              </p:cNvPr>
              <p:cNvSpPr/>
              <p:nvPr/>
            </p:nvSpPr>
            <p:spPr>
              <a:xfrm>
                <a:off x="6258294" y="5031639"/>
                <a:ext cx="5461431" cy="75336"/>
              </a:xfrm>
              <a:prstGeom prst="roundRect">
                <a:avLst>
                  <a:gd name="adj" fmla="val 179634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75913C74-2FF6-136E-F017-F68EC48E627B}"/>
              </a:ext>
            </a:extLst>
          </p:cNvPr>
          <p:cNvSpPr txBox="1"/>
          <p:nvPr/>
        </p:nvSpPr>
        <p:spPr>
          <a:xfrm>
            <a:off x="487679" y="255966"/>
            <a:ext cx="9920527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КОНТРОЛЬНОГО ПРИМЕРА ИСПОЛЬЗОВАНИЯ ИС</a:t>
            </a:r>
          </a:p>
        </p:txBody>
      </p:sp>
      <p:grpSp>
        <p:nvGrpSpPr>
          <p:cNvPr id="104" name="Group 16">
            <a:extLst>
              <a:ext uri="{FF2B5EF4-FFF2-40B4-BE49-F238E27FC236}">
                <a16:creationId xmlns:a16="http://schemas.microsoft.com/office/drawing/2014/main" id="{5AA7F0A9-4D0F-774F-AD59-68D86FC7BE9A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105" name="-Concpt_Shape57">
              <a:extLst>
                <a:ext uri="{FF2B5EF4-FFF2-40B4-BE49-F238E27FC236}">
                  <a16:creationId xmlns:a16="http://schemas.microsoft.com/office/drawing/2014/main" id="{DCEEDDDE-3DF4-47BE-6257-115E2373DC82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6" name="-Concpt_Shape56">
              <a:extLst>
                <a:ext uri="{FF2B5EF4-FFF2-40B4-BE49-F238E27FC236}">
                  <a16:creationId xmlns:a16="http://schemas.microsoft.com/office/drawing/2014/main" id="{5C57994A-158D-59E7-5A26-358CCD5FD26F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7" name="-Concept_Shape1414141414">
              <a:extLst>
                <a:ext uri="{FF2B5EF4-FFF2-40B4-BE49-F238E27FC236}">
                  <a16:creationId xmlns:a16="http://schemas.microsoft.com/office/drawing/2014/main" id="{EC6E60FA-4AC0-5406-FF72-89F950F46316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79A0BEFA-EC57-0962-7471-44FECB05A31F}"/>
              </a:ext>
            </a:extLst>
          </p:cNvPr>
          <p:cNvSpPr txBox="1"/>
          <p:nvPr/>
        </p:nvSpPr>
        <p:spPr>
          <a:xfrm>
            <a:off x="11588437" y="6308130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24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5229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8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8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9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9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9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9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87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87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3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3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91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91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87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87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 autoUpdateAnimBg="0"/>
      <p:bldP spid="103" grpId="0" animBg="1" autoUpdateAnimBg="0"/>
      <p:bldP spid="102" grpId="0" animBg="1" autoUpdateAnimBg="0"/>
      <p:bldP spid="101" grpId="0" animBg="1" autoUpdateAnimBg="0"/>
      <p:bldP spid="2" grpId="0" autoUpdateAnimBg="0"/>
      <p:bldP spid="108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82B2161-12F9-0FF3-E929-24A18675D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290" y="1046656"/>
            <a:ext cx="5446027" cy="3986730"/>
          </a:xfrm>
          <a:prstGeom prst="rect">
            <a:avLst/>
          </a:prstGeom>
        </p:spPr>
      </p:pic>
      <p:sp>
        <p:nvSpPr>
          <p:cNvPr id="71" name="-Concpt_Shape71">
            <a:extLst>
              <a:ext uri="{FF2B5EF4-FFF2-40B4-BE49-F238E27FC236}">
                <a16:creationId xmlns:a16="http://schemas.microsoft.com/office/drawing/2014/main" id="{25774DAF-47F6-4915-C1FC-008E80EEB68B}"/>
              </a:ext>
            </a:extLst>
          </p:cNvPr>
          <p:cNvSpPr/>
          <p:nvPr/>
        </p:nvSpPr>
        <p:spPr>
          <a:xfrm rot="13500000">
            <a:off x="134112" y="5334000"/>
            <a:ext cx="170688" cy="85344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2" name="-Concpt_Shape72">
            <a:extLst>
              <a:ext uri="{FF2B5EF4-FFF2-40B4-BE49-F238E27FC236}">
                <a16:creationId xmlns:a16="http://schemas.microsoft.com/office/drawing/2014/main" id="{7F8933B8-B3A0-0730-FBE0-B547E6AFC00B}"/>
              </a:ext>
            </a:extLst>
          </p:cNvPr>
          <p:cNvSpPr/>
          <p:nvPr/>
        </p:nvSpPr>
        <p:spPr>
          <a:xfrm rot="13500000">
            <a:off x="152400" y="4572000"/>
            <a:ext cx="304800" cy="152400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0" name="-Concpt_Shape70">
            <a:extLst>
              <a:ext uri="{FF2B5EF4-FFF2-40B4-BE49-F238E27FC236}">
                <a16:creationId xmlns:a16="http://schemas.microsoft.com/office/drawing/2014/main" id="{ECD0F776-ADC3-612B-0490-3F58802431DC}"/>
              </a:ext>
            </a:extLst>
          </p:cNvPr>
          <p:cNvSpPr/>
          <p:nvPr/>
        </p:nvSpPr>
        <p:spPr>
          <a:xfrm rot="13500000">
            <a:off x="21336" y="4648200"/>
            <a:ext cx="396240" cy="1981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9" name="-Concpt_Shape69PR">
            <a:extLst>
              <a:ext uri="{FF2B5EF4-FFF2-40B4-BE49-F238E27FC236}">
                <a16:creationId xmlns:a16="http://schemas.microsoft.com/office/drawing/2014/main" id="{71103546-CC10-0A8B-F713-3916387F12E3}"/>
              </a:ext>
            </a:extLst>
          </p:cNvPr>
          <p:cNvSpPr/>
          <p:nvPr/>
        </p:nvSpPr>
        <p:spPr>
          <a:xfrm rot="13500000">
            <a:off x="-304799" y="5334000"/>
            <a:ext cx="609600" cy="3048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A9557F6-74F4-0D9E-D581-FB7C1B412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77" y="1047806"/>
            <a:ext cx="5446027" cy="4001836"/>
          </a:xfrm>
          <a:prstGeom prst="rect">
            <a:avLst/>
          </a:prstGeom>
        </p:spPr>
      </p:pic>
      <p:grpSp>
        <p:nvGrpSpPr>
          <p:cNvPr id="66" name="Group 16">
            <a:extLst>
              <a:ext uri="{FF2B5EF4-FFF2-40B4-BE49-F238E27FC236}">
                <a16:creationId xmlns:a16="http://schemas.microsoft.com/office/drawing/2014/main" id="{A4B4E0E4-832C-38AB-8DA5-62639DAC6178}"/>
              </a:ext>
            </a:extLst>
          </p:cNvPr>
          <p:cNvGrpSpPr/>
          <p:nvPr/>
        </p:nvGrpSpPr>
        <p:grpSpPr>
          <a:xfrm>
            <a:off x="472273" y="1030544"/>
            <a:ext cx="11232043" cy="5319395"/>
            <a:chOff x="472273" y="1030544"/>
            <a:chExt cx="11232043" cy="5319395"/>
          </a:xfrm>
        </p:grpSpPr>
        <p:sp>
          <p:nvSpPr>
            <p:cNvPr id="3" name="Shape 3333333333">
              <a:extLst>
                <a:ext uri="{FF2B5EF4-FFF2-40B4-BE49-F238E27FC236}">
                  <a16:creationId xmlns:a16="http://schemas.microsoft.com/office/drawing/2014/main" id="{F7CF83D9-424D-9834-C27F-92CBA1289FAA}"/>
                </a:ext>
              </a:extLst>
            </p:cNvPr>
            <p:cNvSpPr/>
            <p:nvPr/>
          </p:nvSpPr>
          <p:spPr>
            <a:xfrm>
              <a:off x="472273" y="5031642"/>
              <a:ext cx="11232043" cy="1318297"/>
            </a:xfrm>
            <a:prstGeom prst="roundRect">
              <a:avLst>
                <a:gd name="adj" fmla="val 10266"/>
              </a:avLst>
            </a:prstGeom>
            <a:gradFill flip="none" rotWithShape="1">
              <a:gsLst>
                <a:gs pos="0">
                  <a:schemeClr val="bg1">
                    <a:lumMod val="90000"/>
                  </a:schemeClr>
                </a:gs>
                <a:gs pos="100000">
                  <a:schemeClr val="bg1">
                    <a:lumMod val="9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" name="Shape 4444444444">
              <a:extLst>
                <a:ext uri="{FF2B5EF4-FFF2-40B4-BE49-F238E27FC236}">
                  <a16:creationId xmlns:a16="http://schemas.microsoft.com/office/drawing/2014/main" id="{5D890D9B-44DD-2DA2-BA56-D21717EB5DD4}"/>
                </a:ext>
              </a:extLst>
            </p:cNvPr>
            <p:cNvSpPr/>
            <p:nvPr/>
          </p:nvSpPr>
          <p:spPr>
            <a:xfrm>
              <a:off x="663614" y="5430195"/>
              <a:ext cx="10864771" cy="457754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6350" indent="-6350" algn="ctr">
                <a:lnSpc>
                  <a:spcPct val="150000"/>
                </a:lnSpc>
                <a:spcBef>
                  <a:spcPts val="200"/>
                </a:spcBef>
                <a:spcAft>
                  <a:spcPts val="200"/>
                </a:spcAft>
              </a:pPr>
              <a:r>
                <a:rPr lang="ru-RU" sz="1800" b="1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Главное окно сотрудника имеет доступ еще к двум модулям: история входа и создание штрих-кода.</a:t>
              </a:r>
              <a:endParaRPr lang="ru-RU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6" name="-SubtitleGroup6666666666">
              <a:extLst>
                <a:ext uri="{FF2B5EF4-FFF2-40B4-BE49-F238E27FC236}">
                  <a16:creationId xmlns:a16="http://schemas.microsoft.com/office/drawing/2014/main" id="{EDF6D142-0A6A-4286-FB85-0623E4CBBAEE}"/>
                </a:ext>
              </a:extLst>
            </p:cNvPr>
            <p:cNvSpPr/>
            <p:nvPr/>
          </p:nvSpPr>
          <p:spPr>
            <a:xfrm>
              <a:off x="589048" y="1030544"/>
              <a:ext cx="10640040" cy="505507"/>
            </a:xfrm>
            <a:prstGeom prst="roundRect">
              <a:avLst>
                <a:gd name="adj" fmla="val 26771"/>
              </a:avLst>
            </a:prstGeom>
            <a:solidFill>
              <a:schemeClr val="accent1"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Shape 7888888888">
              <a:extLst>
                <a:ext uri="{FF2B5EF4-FFF2-40B4-BE49-F238E27FC236}">
                  <a16:creationId xmlns:a16="http://schemas.microsoft.com/office/drawing/2014/main" id="{3D43551E-CA52-AA11-9D98-A32A3A6A0B21}"/>
                </a:ext>
              </a:extLst>
            </p:cNvPr>
            <p:cNvSpPr/>
            <p:nvPr/>
          </p:nvSpPr>
          <p:spPr>
            <a:xfrm>
              <a:off x="472274" y="5011072"/>
              <a:ext cx="11232042" cy="95907"/>
            </a:xfrm>
            <a:prstGeom prst="roundRect">
              <a:avLst>
                <a:gd name="adj" fmla="val 179634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75913C74-2FF6-136E-F017-F68EC48E627B}"/>
              </a:ext>
            </a:extLst>
          </p:cNvPr>
          <p:cNvSpPr txBox="1"/>
          <p:nvPr/>
        </p:nvSpPr>
        <p:spPr>
          <a:xfrm>
            <a:off x="487679" y="255966"/>
            <a:ext cx="9920527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КОНТРОЛЬНОГО ПРИМЕРА ИСПОЛЬЗОВАНИЯ ИС</a:t>
            </a:r>
          </a:p>
        </p:txBody>
      </p:sp>
      <p:grpSp>
        <p:nvGrpSpPr>
          <p:cNvPr id="14" name="Group 16">
            <a:extLst>
              <a:ext uri="{FF2B5EF4-FFF2-40B4-BE49-F238E27FC236}">
                <a16:creationId xmlns:a16="http://schemas.microsoft.com/office/drawing/2014/main" id="{99BA9219-4CEE-066C-EA50-559472667369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15" name="-Concpt_Shape57">
              <a:extLst>
                <a:ext uri="{FF2B5EF4-FFF2-40B4-BE49-F238E27FC236}">
                  <a16:creationId xmlns:a16="http://schemas.microsoft.com/office/drawing/2014/main" id="{2C08FAE8-8122-F0FC-1B5E-43CB0B5936EA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-Concpt_Shape56">
              <a:extLst>
                <a:ext uri="{FF2B5EF4-FFF2-40B4-BE49-F238E27FC236}">
                  <a16:creationId xmlns:a16="http://schemas.microsoft.com/office/drawing/2014/main" id="{83C63EB6-9090-A5BD-0D11-E26648DA9572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-Concept_Shape1414141414">
              <a:extLst>
                <a:ext uri="{FF2B5EF4-FFF2-40B4-BE49-F238E27FC236}">
                  <a16:creationId xmlns:a16="http://schemas.microsoft.com/office/drawing/2014/main" id="{B1BF47EE-BAC4-BDA2-05A4-8E5C558372F8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292F43F-2845-14C3-BF2D-978426EFD68A}"/>
              </a:ext>
            </a:extLst>
          </p:cNvPr>
          <p:cNvSpPr txBox="1"/>
          <p:nvPr/>
        </p:nvSpPr>
        <p:spPr>
          <a:xfrm>
            <a:off x="11556972" y="6316029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25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5678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2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2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1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1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4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4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89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89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17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17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8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8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6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6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64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64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 autoUpdateAnimBg="0"/>
      <p:bldP spid="72" grpId="0" animBg="1" autoUpdateAnimBg="0"/>
      <p:bldP spid="70" grpId="0" animBg="1" autoUpdateAnimBg="0"/>
      <p:bldP spid="69" grpId="0" animBg="1" autoUpdateAnimBg="0"/>
      <p:bldP spid="2" grpId="0" autoUpdateAnimBg="0"/>
      <p:bldP spid="18" grpId="0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Рисунок 109">
            <a:extLst>
              <a:ext uri="{FF2B5EF4-FFF2-40B4-BE49-F238E27FC236}">
                <a16:creationId xmlns:a16="http://schemas.microsoft.com/office/drawing/2014/main" id="{649126F5-CBE8-A106-AF87-384256459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293" y="1064895"/>
            <a:ext cx="5446029" cy="3985493"/>
          </a:xfrm>
          <a:prstGeom prst="rect">
            <a:avLst/>
          </a:prstGeom>
        </p:spPr>
      </p:pic>
      <p:sp>
        <p:nvSpPr>
          <p:cNvPr id="105" name="-Concpt_Shape105PR">
            <a:extLst>
              <a:ext uri="{FF2B5EF4-FFF2-40B4-BE49-F238E27FC236}">
                <a16:creationId xmlns:a16="http://schemas.microsoft.com/office/drawing/2014/main" id="{DB0C0B40-C5B2-50CC-B8CD-8C253768B308}"/>
              </a:ext>
            </a:extLst>
          </p:cNvPr>
          <p:cNvSpPr/>
          <p:nvPr/>
        </p:nvSpPr>
        <p:spPr>
          <a:xfrm rot="2700000">
            <a:off x="11582402" y="-609600"/>
            <a:ext cx="1219200" cy="1219200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8" name="-Concpt_Shape108">
            <a:extLst>
              <a:ext uri="{FF2B5EF4-FFF2-40B4-BE49-F238E27FC236}">
                <a16:creationId xmlns:a16="http://schemas.microsoft.com/office/drawing/2014/main" id="{4B093D69-141E-F03C-B54A-558AC976B913}"/>
              </a:ext>
            </a:extLst>
          </p:cNvPr>
          <p:cNvSpPr/>
          <p:nvPr/>
        </p:nvSpPr>
        <p:spPr>
          <a:xfrm rot="2700000">
            <a:off x="11277600" y="304800"/>
            <a:ext cx="609600" cy="609600"/>
          </a:xfrm>
          <a:prstGeom prst="roundRect">
            <a:avLst>
              <a:gd name="adj" fmla="val 26827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7" name="-Concpt_Shape107">
            <a:extLst>
              <a:ext uri="{FF2B5EF4-FFF2-40B4-BE49-F238E27FC236}">
                <a16:creationId xmlns:a16="http://schemas.microsoft.com/office/drawing/2014/main" id="{DB7FFEAF-AFF2-4BEC-4285-0D60D71EB0A6}"/>
              </a:ext>
            </a:extLst>
          </p:cNvPr>
          <p:cNvSpPr/>
          <p:nvPr/>
        </p:nvSpPr>
        <p:spPr>
          <a:xfrm rot="2700000">
            <a:off x="11356848" y="152400"/>
            <a:ext cx="621792" cy="621792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6" name="-Concpt_Shape106">
            <a:extLst>
              <a:ext uri="{FF2B5EF4-FFF2-40B4-BE49-F238E27FC236}">
                <a16:creationId xmlns:a16="http://schemas.microsoft.com/office/drawing/2014/main" id="{7E1B78C0-B3AA-0C3A-7D25-DDB54AD679FE}"/>
              </a:ext>
            </a:extLst>
          </p:cNvPr>
          <p:cNvSpPr/>
          <p:nvPr/>
        </p:nvSpPr>
        <p:spPr>
          <a:xfrm rot="2700000">
            <a:off x="11456148" y="126252"/>
            <a:ext cx="609600" cy="609600"/>
          </a:xfrm>
          <a:prstGeom prst="roundRect">
            <a:avLst>
              <a:gd name="adj" fmla="val 26827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E07A19C-C222-9D2C-BAD8-7302D962D4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78" y="1050132"/>
            <a:ext cx="5446027" cy="3992848"/>
          </a:xfrm>
          <a:prstGeom prst="rect">
            <a:avLst/>
          </a:prstGeom>
        </p:spPr>
      </p:pic>
      <p:grpSp>
        <p:nvGrpSpPr>
          <p:cNvPr id="104" name="Group 18">
            <a:extLst>
              <a:ext uri="{FF2B5EF4-FFF2-40B4-BE49-F238E27FC236}">
                <a16:creationId xmlns:a16="http://schemas.microsoft.com/office/drawing/2014/main" id="{E4C959B1-2F66-D0E8-85A1-6F2608F2E93B}"/>
              </a:ext>
            </a:extLst>
          </p:cNvPr>
          <p:cNvGrpSpPr/>
          <p:nvPr/>
        </p:nvGrpSpPr>
        <p:grpSpPr>
          <a:xfrm>
            <a:off x="472274" y="1030544"/>
            <a:ext cx="11247452" cy="5319395"/>
            <a:chOff x="472274" y="1030544"/>
            <a:chExt cx="11247452" cy="5319395"/>
          </a:xfrm>
        </p:grpSpPr>
        <p:grpSp>
          <p:nvGrpSpPr>
            <p:cNvPr id="102" name="Group 16">
              <a:extLst>
                <a:ext uri="{FF2B5EF4-FFF2-40B4-BE49-F238E27FC236}">
                  <a16:creationId xmlns:a16="http://schemas.microsoft.com/office/drawing/2014/main" id="{2956EF81-4251-25F1-2A75-455B2A09A986}"/>
                </a:ext>
              </a:extLst>
            </p:cNvPr>
            <p:cNvGrpSpPr/>
            <p:nvPr/>
          </p:nvGrpSpPr>
          <p:grpSpPr>
            <a:xfrm>
              <a:off x="472274" y="1030544"/>
              <a:ext cx="10756814" cy="5319395"/>
              <a:chOff x="472274" y="1030544"/>
              <a:chExt cx="10756814" cy="5319395"/>
            </a:xfrm>
          </p:grpSpPr>
          <p:sp>
            <p:nvSpPr>
              <p:cNvPr id="3" name="Shape 3333333333333333333">
                <a:extLst>
                  <a:ext uri="{FF2B5EF4-FFF2-40B4-BE49-F238E27FC236}">
                    <a16:creationId xmlns:a16="http://schemas.microsoft.com/office/drawing/2014/main" id="{F7CF83D9-424D-9834-C27F-92CBA1289FAA}"/>
                  </a:ext>
                </a:extLst>
              </p:cNvPr>
              <p:cNvSpPr/>
              <p:nvPr/>
            </p:nvSpPr>
            <p:spPr>
              <a:xfrm>
                <a:off x="472274" y="5031642"/>
                <a:ext cx="5461432" cy="1318297"/>
              </a:xfrm>
              <a:prstGeom prst="roundRect">
                <a:avLst>
                  <a:gd name="adj" fmla="val 10266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" name="Shape 4444444444444444444">
                <a:extLst>
                  <a:ext uri="{FF2B5EF4-FFF2-40B4-BE49-F238E27FC236}">
                    <a16:creationId xmlns:a16="http://schemas.microsoft.com/office/drawing/2014/main" id="{5D890D9B-44DD-2DA2-BA56-D21717EB5DD4}"/>
                  </a:ext>
                </a:extLst>
              </p:cNvPr>
              <p:cNvSpPr/>
              <p:nvPr/>
            </p:nvSpPr>
            <p:spPr>
              <a:xfrm>
                <a:off x="668217" y="5229120"/>
                <a:ext cx="5122983" cy="923330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marL="6350" indent="-6350" algn="just">
                  <a:spcAft>
                    <a:spcPts val="25"/>
                  </a:spcAft>
                </a:pPr>
                <a:r>
                  <a:rPr lang="ru-RU" sz="1800" b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Arial" panose="020B0604020202020204" pitchFamily="34" charset="0"/>
                  </a:rPr>
                  <a:t>В главном окне клиента, пользователю будут доступны три модуля: оформление заказа, мои заказы и номенклатура.</a:t>
                </a:r>
                <a:endParaRPr lang="ru-RU" sz="1800" b="1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endParaRPr>
              </a:p>
            </p:txBody>
          </p:sp>
          <p:sp>
            <p:nvSpPr>
              <p:cNvPr id="6" name="-SubtitleGroup6666666666666666666">
                <a:extLst>
                  <a:ext uri="{FF2B5EF4-FFF2-40B4-BE49-F238E27FC236}">
                    <a16:creationId xmlns:a16="http://schemas.microsoft.com/office/drawing/2014/main" id="{EDF6D142-0A6A-4286-FB85-0623E4CBBAEE}"/>
                  </a:ext>
                </a:extLst>
              </p:cNvPr>
              <p:cNvSpPr/>
              <p:nvPr/>
            </p:nvSpPr>
            <p:spPr>
              <a:xfrm>
                <a:off x="589048" y="1030544"/>
                <a:ext cx="10640040" cy="505507"/>
              </a:xfrm>
              <a:prstGeom prst="roundRect">
                <a:avLst>
                  <a:gd name="adj" fmla="val 26771"/>
                </a:avLst>
              </a:prstGeom>
              <a:solidFill>
                <a:schemeClr val="accent1"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8" name="Shape 7888888888888888888">
                <a:extLst>
                  <a:ext uri="{FF2B5EF4-FFF2-40B4-BE49-F238E27FC236}">
                    <a16:creationId xmlns:a16="http://schemas.microsoft.com/office/drawing/2014/main" id="{3D43551E-CA52-AA11-9D98-A32A3A6A0B21}"/>
                  </a:ext>
                </a:extLst>
              </p:cNvPr>
              <p:cNvSpPr/>
              <p:nvPr/>
            </p:nvSpPr>
            <p:spPr>
              <a:xfrm>
                <a:off x="472274" y="5031642"/>
                <a:ext cx="5461432" cy="75337"/>
              </a:xfrm>
              <a:prstGeom prst="roundRect">
                <a:avLst>
                  <a:gd name="adj" fmla="val 179634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103" name="Group 17">
              <a:extLst>
                <a:ext uri="{FF2B5EF4-FFF2-40B4-BE49-F238E27FC236}">
                  <a16:creationId xmlns:a16="http://schemas.microsoft.com/office/drawing/2014/main" id="{A16D7998-CDC7-62D3-1F65-A287893E8610}"/>
                </a:ext>
              </a:extLst>
            </p:cNvPr>
            <p:cNvGrpSpPr/>
            <p:nvPr/>
          </p:nvGrpSpPr>
          <p:grpSpPr>
            <a:xfrm>
              <a:off x="6258294" y="5031639"/>
              <a:ext cx="5461432" cy="1318295"/>
              <a:chOff x="6258294" y="5031639"/>
              <a:chExt cx="5461432" cy="1318295"/>
            </a:xfrm>
          </p:grpSpPr>
          <p:sp>
            <p:nvSpPr>
              <p:cNvPr id="9" name="Shape 9999999999999999999">
                <a:extLst>
                  <a:ext uri="{FF2B5EF4-FFF2-40B4-BE49-F238E27FC236}">
                    <a16:creationId xmlns:a16="http://schemas.microsoft.com/office/drawing/2014/main" id="{754BE5BC-51F9-675A-D96E-4A4999BC9888}"/>
                  </a:ext>
                </a:extLst>
              </p:cNvPr>
              <p:cNvSpPr/>
              <p:nvPr/>
            </p:nvSpPr>
            <p:spPr>
              <a:xfrm>
                <a:off x="6258294" y="5031639"/>
                <a:ext cx="5461432" cy="1318295"/>
              </a:xfrm>
              <a:prstGeom prst="roundRect">
                <a:avLst>
                  <a:gd name="adj" fmla="val 10266"/>
                </a:avLst>
              </a:prstGeom>
              <a:gradFill flip="none" rotWithShape="1">
                <a:gsLst>
                  <a:gs pos="0">
                    <a:schemeClr val="bg1">
                      <a:lumMod val="90000"/>
                    </a:schemeClr>
                  </a:gs>
                  <a:gs pos="100000">
                    <a:schemeClr val="bg1">
                      <a:lumMod val="9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1" name="Shape 10111111111111111111111111111111111111">
                <a:extLst>
                  <a:ext uri="{FF2B5EF4-FFF2-40B4-BE49-F238E27FC236}">
                    <a16:creationId xmlns:a16="http://schemas.microsoft.com/office/drawing/2014/main" id="{BE88EBAF-946A-93D5-2D12-FE3C698F104F}"/>
                  </a:ext>
                </a:extLst>
              </p:cNvPr>
              <p:cNvSpPr/>
              <p:nvPr/>
            </p:nvSpPr>
            <p:spPr>
              <a:xfrm>
                <a:off x="6374425" y="5102054"/>
                <a:ext cx="5277145" cy="1200329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marL="6350" indent="-6350" algn="just">
                  <a:spcAft>
                    <a:spcPts val="25"/>
                  </a:spcAft>
                </a:pPr>
                <a:r>
                  <a:rPr lang="ru-RU" sz="1800" b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Arial" panose="020B0604020202020204" pitchFamily="34" charset="0"/>
                  </a:rPr>
                  <a:t>ИС позволяет оформлять заказ и отображать эти данные в таблице. Для этого нужно нажать кнопку – мои заказы. Появится окно, которое показано на рисунке.</a:t>
                </a:r>
                <a:endParaRPr lang="ru-RU" sz="1800" b="1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endParaRPr>
              </a:p>
            </p:txBody>
          </p:sp>
          <p:sp>
            <p:nvSpPr>
              <p:cNvPr id="13" name="Shape 12131313131313131313131313131313131313">
                <a:extLst>
                  <a:ext uri="{FF2B5EF4-FFF2-40B4-BE49-F238E27FC236}">
                    <a16:creationId xmlns:a16="http://schemas.microsoft.com/office/drawing/2014/main" id="{1A0E4789-EEAE-5844-16C2-904480F46200}"/>
                  </a:ext>
                </a:extLst>
              </p:cNvPr>
              <p:cNvSpPr/>
              <p:nvPr/>
            </p:nvSpPr>
            <p:spPr>
              <a:xfrm>
                <a:off x="6258294" y="5031639"/>
                <a:ext cx="5461431" cy="75336"/>
              </a:xfrm>
              <a:prstGeom prst="roundRect">
                <a:avLst>
                  <a:gd name="adj" fmla="val 179634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75913C74-2FF6-136E-F017-F68EC48E627B}"/>
              </a:ext>
            </a:extLst>
          </p:cNvPr>
          <p:cNvSpPr txBox="1"/>
          <p:nvPr/>
        </p:nvSpPr>
        <p:spPr>
          <a:xfrm>
            <a:off x="487679" y="255966"/>
            <a:ext cx="9920527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КОНТРОЛЬНОГО ПРИМЕРА ИСПОЛЬЗОВАНИЯ ИС</a:t>
            </a:r>
          </a:p>
        </p:txBody>
      </p:sp>
      <p:grpSp>
        <p:nvGrpSpPr>
          <p:cNvPr id="111" name="Group 16">
            <a:extLst>
              <a:ext uri="{FF2B5EF4-FFF2-40B4-BE49-F238E27FC236}">
                <a16:creationId xmlns:a16="http://schemas.microsoft.com/office/drawing/2014/main" id="{F576DC8F-4F41-6280-D15E-597ABAAACE86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112" name="-Concpt_Shape57">
              <a:extLst>
                <a:ext uri="{FF2B5EF4-FFF2-40B4-BE49-F238E27FC236}">
                  <a16:creationId xmlns:a16="http://schemas.microsoft.com/office/drawing/2014/main" id="{91E138EF-CBF8-50ED-3AF2-87217A967DD2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3" name="-Concpt_Shape56">
              <a:extLst>
                <a:ext uri="{FF2B5EF4-FFF2-40B4-BE49-F238E27FC236}">
                  <a16:creationId xmlns:a16="http://schemas.microsoft.com/office/drawing/2014/main" id="{F652838A-25F8-EBFB-966D-77B166285ABC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4" name="-Concept_Shape1414141414">
              <a:extLst>
                <a:ext uri="{FF2B5EF4-FFF2-40B4-BE49-F238E27FC236}">
                  <a16:creationId xmlns:a16="http://schemas.microsoft.com/office/drawing/2014/main" id="{FDDF8C39-3BAD-BC16-C8DC-94E4CFC27243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6EB02EA3-373B-E0E3-67EA-0833A3C94C5C}"/>
              </a:ext>
            </a:extLst>
          </p:cNvPr>
          <p:cNvSpPr txBox="1"/>
          <p:nvPr/>
        </p:nvSpPr>
        <p:spPr>
          <a:xfrm>
            <a:off x="11582400" y="6302383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26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4232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1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1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3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3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18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18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92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92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67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67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4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4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1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1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13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13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8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8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 autoUpdateAnimBg="0"/>
      <p:bldP spid="108" grpId="0" animBg="1" autoUpdateAnimBg="0"/>
      <p:bldP spid="107" grpId="0" animBg="1" autoUpdateAnimBg="0"/>
      <p:bldP spid="106" grpId="0" animBg="1" autoUpdateAnimBg="0"/>
      <p:bldP spid="2" grpId="0" autoUpdateAnimBg="0"/>
      <p:bldP spid="115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-Concpt_Shape55PR">
            <a:extLst>
              <a:ext uri="{FF2B5EF4-FFF2-40B4-BE49-F238E27FC236}">
                <a16:creationId xmlns:a16="http://schemas.microsoft.com/office/drawing/2014/main" id="{6CA86AC4-86E1-3495-9CD6-E369FB1DDB9E}"/>
              </a:ext>
            </a:extLst>
          </p:cNvPr>
          <p:cNvSpPr/>
          <p:nvPr/>
        </p:nvSpPr>
        <p:spPr>
          <a:xfrm rot="5400000">
            <a:off x="-731519" y="6126480"/>
            <a:ext cx="1463040" cy="1463040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8" name="-Concpt_Shape58">
            <a:extLst>
              <a:ext uri="{FF2B5EF4-FFF2-40B4-BE49-F238E27FC236}">
                <a16:creationId xmlns:a16="http://schemas.microsoft.com/office/drawing/2014/main" id="{92167CDE-8755-775E-F85F-1D59553E5B5F}"/>
              </a:ext>
            </a:extLst>
          </p:cNvPr>
          <p:cNvSpPr/>
          <p:nvPr/>
        </p:nvSpPr>
        <p:spPr>
          <a:xfrm rot="5400000">
            <a:off x="-160934" y="6697066"/>
            <a:ext cx="892454" cy="892454"/>
          </a:xfrm>
          <a:prstGeom prst="roundRect">
            <a:avLst>
              <a:gd name="adj" fmla="val 26827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7" name="-Concpt_Shape57">
            <a:extLst>
              <a:ext uri="{FF2B5EF4-FFF2-40B4-BE49-F238E27FC236}">
                <a16:creationId xmlns:a16="http://schemas.microsoft.com/office/drawing/2014/main" id="{75196B8E-61AF-F614-184D-9AA381AF1E11}"/>
              </a:ext>
            </a:extLst>
          </p:cNvPr>
          <p:cNvSpPr/>
          <p:nvPr/>
        </p:nvSpPr>
        <p:spPr>
          <a:xfrm rot="5400000">
            <a:off x="-731520" y="7150608"/>
            <a:ext cx="438912" cy="438912"/>
          </a:xfrm>
          <a:prstGeom prst="roundRect">
            <a:avLst>
              <a:gd name="adj" fmla="val 26827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6" name="-Concpt_Shape56">
            <a:extLst>
              <a:ext uri="{FF2B5EF4-FFF2-40B4-BE49-F238E27FC236}">
                <a16:creationId xmlns:a16="http://schemas.microsoft.com/office/drawing/2014/main" id="{7C94443C-2C50-AB04-C8ED-D2F2F39D73ED}"/>
              </a:ext>
            </a:extLst>
          </p:cNvPr>
          <p:cNvSpPr/>
          <p:nvPr/>
        </p:nvSpPr>
        <p:spPr>
          <a:xfrm rot="5400000">
            <a:off x="365760" y="5980176"/>
            <a:ext cx="438912" cy="438912"/>
          </a:xfrm>
          <a:prstGeom prst="roundRect">
            <a:avLst>
              <a:gd name="adj" fmla="val 26827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778FC5-21BD-262F-C5DF-521112B02B08}"/>
              </a:ext>
            </a:extLst>
          </p:cNvPr>
          <p:cNvSpPr txBox="1"/>
          <p:nvPr/>
        </p:nvSpPr>
        <p:spPr>
          <a:xfrm>
            <a:off x="751741" y="0"/>
            <a:ext cx="11373584" cy="669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</a:pPr>
            <a:r>
              <a:rPr lang="ru-RU" sz="2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ОБОСНОВАНИЕ ЭКОНОМИЧЕСКОЙ ЭФФЕКТИВНОСТИ</a:t>
            </a:r>
            <a:endParaRPr lang="ru-RU" sz="3200" b="1" kern="0" dirty="0"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0" name="Таблица 59">
            <a:extLst>
              <a:ext uri="{FF2B5EF4-FFF2-40B4-BE49-F238E27FC236}">
                <a16:creationId xmlns:a16="http://schemas.microsoft.com/office/drawing/2014/main" id="{08886244-7687-4E3C-67FC-0DE457C2A3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295129"/>
              </p:ext>
            </p:extLst>
          </p:nvPr>
        </p:nvGraphicFramePr>
        <p:xfrm>
          <a:off x="2399867" y="836782"/>
          <a:ext cx="7582334" cy="2932282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{6E25E649-3F16-4E02-A733-19D2CDBF48F0}</a:tableStyleId>
              </a:tblPr>
              <a:tblGrid>
                <a:gridCol w="5916563">
                  <a:extLst>
                    <a:ext uri="{9D8B030D-6E8A-4147-A177-3AD203B41FA5}">
                      <a16:colId xmlns:a16="http://schemas.microsoft.com/office/drawing/2014/main" val="916975536"/>
                    </a:ext>
                  </a:extLst>
                </a:gridCol>
                <a:gridCol w="1665771">
                  <a:extLst>
                    <a:ext uri="{9D8B030D-6E8A-4147-A177-3AD203B41FA5}">
                      <a16:colId xmlns:a16="http://schemas.microsoft.com/office/drawing/2014/main" val="17074410"/>
                    </a:ext>
                  </a:extLst>
                </a:gridCol>
              </a:tblGrid>
              <a:tr h="435292">
                <a:tc>
                  <a:txBody>
                    <a:bodyPr/>
                    <a:lstStyle/>
                    <a:p>
                      <a:pPr marL="67945" indent="265430" algn="ctr">
                        <a:spcAft>
                          <a:spcPts val="0"/>
                        </a:spcAft>
                        <a:tabLst>
                          <a:tab pos="937895" algn="l"/>
                        </a:tabLst>
                      </a:pPr>
                      <a:r>
                        <a:rPr lang="ru-RU" sz="14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НАИМЕНОВАНИЕ РАСХОДОВ</a:t>
                      </a:r>
                      <a:endParaRPr lang="ru-RU" sz="1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  <a:alpha val="5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7945" indent="265430" algn="ctr">
                        <a:spcAft>
                          <a:spcPts val="0"/>
                        </a:spcAft>
                      </a:pPr>
                      <a:r>
                        <a:rPr lang="ru-RU" sz="1400" spc="-2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СУММА, РУБ.</a:t>
                      </a:r>
                      <a:endParaRPr lang="ru-RU" sz="1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  <a:alpha val="5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99378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b="0" spc="-1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1. Стоимость программного продукта, всего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83840,94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5600734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  <a:tabLst>
                          <a:tab pos="937895" algn="l"/>
                        </a:tabLst>
                      </a:pPr>
                      <a:r>
                        <a:rPr lang="ru-RU" sz="1400" b="0" spc="-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В том числе: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2880195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marL="0" lvl="0" indent="0" algn="l">
                        <a:spcAft>
                          <a:spcPts val="0"/>
                        </a:spcAft>
                        <a:buFont typeface="Symbol" panose="05050102010706020507" pitchFamily="18" charset="2"/>
                        <a:buNone/>
                        <a:tabLst>
                          <a:tab pos="805180" algn="l"/>
                        </a:tabLs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            Трудозатраты;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30831,05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229597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marL="0" lvl="0" indent="0" algn="l">
                        <a:spcAft>
                          <a:spcPts val="0"/>
                        </a:spcAft>
                        <a:buFont typeface="Symbol" panose="05050102010706020507" pitchFamily="18" charset="2"/>
                        <a:buNone/>
                        <a:tabLst>
                          <a:tab pos="805180" algn="l"/>
                        </a:tabLst>
                      </a:pPr>
                      <a:r>
                        <a:rPr lang="ru-RU" sz="1400" b="0" spc="-1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             Расходы на материалы;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5480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6291361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marL="0" lvl="0" indent="0" algn="l">
                        <a:spcAft>
                          <a:spcPts val="0"/>
                        </a:spcAft>
                        <a:buFont typeface="Symbol" panose="05050102010706020507" pitchFamily="18" charset="2"/>
                        <a:buNone/>
                        <a:tabLst>
                          <a:tab pos="805180" algn="l"/>
                        </a:tabLst>
                      </a:pPr>
                      <a:r>
                        <a:rPr lang="ru-RU" sz="1400" b="0" spc="-1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             Расходы на электроэнергию;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1142,43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7318752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marL="0" lvl="0" indent="0" algn="l">
                        <a:spcAft>
                          <a:spcPts val="0"/>
                        </a:spcAft>
                        <a:buFont typeface="Symbol" panose="05050102010706020507" pitchFamily="18" charset="2"/>
                        <a:buNone/>
                        <a:tabLst>
                          <a:tab pos="805180" algn="l"/>
                        </a:tabLs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            Амортизация;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3972,6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009834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marL="0" lvl="0" indent="0" algn="l">
                        <a:spcAft>
                          <a:spcPts val="0"/>
                        </a:spcAft>
                        <a:buFont typeface="Symbol" panose="05050102010706020507" pitchFamily="18" charset="2"/>
                        <a:buNone/>
                        <a:tabLst>
                          <a:tab pos="805180" algn="l"/>
                        </a:tabLs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            Прочие расходы на создание программного продукта;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2192,9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419751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marL="0" lvl="0" indent="0" algn="l">
                        <a:spcAft>
                          <a:spcPts val="0"/>
                        </a:spcAft>
                        <a:buFont typeface="Symbol" panose="05050102010706020507" pitchFamily="18" charset="2"/>
                        <a:buNone/>
                        <a:tabLst>
                          <a:tab pos="805180" algn="l"/>
                        </a:tabLst>
                      </a:pPr>
                      <a:r>
                        <a:rPr lang="ru-RU" sz="1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             Коммерческие расходы;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5353,33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6596785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marL="0" lvl="0" indent="0" algn="l">
                        <a:spcAft>
                          <a:spcPts val="0"/>
                        </a:spcAft>
                        <a:buFont typeface="Symbol" panose="05050102010706020507" pitchFamily="18" charset="2"/>
                        <a:buNone/>
                        <a:tabLst>
                          <a:tab pos="805180" algn="l"/>
                        </a:tabLst>
                      </a:pPr>
                      <a:r>
                        <a:rPr lang="ru-RU" sz="1400" b="0" spc="-1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             Информационная рента.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34868,63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6706713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ИТОГО</a:t>
                      </a:r>
                      <a:endParaRPr lang="ru-RU" sz="1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20000"/>
                        <a:lumOff val="80000"/>
                        <a:alpha val="5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7945" indent="265430" algn="l"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83840,94</a:t>
                      </a:r>
                      <a:endParaRPr lang="ru-RU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20000"/>
                        <a:lumOff val="80000"/>
                        <a:alpha val="5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96674"/>
                  </a:ext>
                </a:extLst>
              </a:tr>
            </a:tbl>
          </a:graphicData>
        </a:graphic>
      </p:graphicFrame>
      <p:graphicFrame>
        <p:nvGraphicFramePr>
          <p:cNvPr id="61" name="Таблица 60">
            <a:extLst>
              <a:ext uri="{FF2B5EF4-FFF2-40B4-BE49-F238E27FC236}">
                <a16:creationId xmlns:a16="http://schemas.microsoft.com/office/drawing/2014/main" id="{4BB26348-5638-9AE5-2126-36A9AFD16A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9794925"/>
              </p:ext>
            </p:extLst>
          </p:nvPr>
        </p:nvGraphicFramePr>
        <p:xfrm>
          <a:off x="2399867" y="4086049"/>
          <a:ext cx="7582334" cy="2584921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5907362">
                  <a:extLst>
                    <a:ext uri="{9D8B030D-6E8A-4147-A177-3AD203B41FA5}">
                      <a16:colId xmlns:a16="http://schemas.microsoft.com/office/drawing/2014/main" val="1855138145"/>
                    </a:ext>
                  </a:extLst>
                </a:gridCol>
                <a:gridCol w="1674972">
                  <a:extLst>
                    <a:ext uri="{9D8B030D-6E8A-4147-A177-3AD203B41FA5}">
                      <a16:colId xmlns:a16="http://schemas.microsoft.com/office/drawing/2014/main" val="2917968555"/>
                    </a:ext>
                  </a:extLst>
                </a:gridCol>
              </a:tblGrid>
              <a:tr h="443582">
                <a:tc>
                  <a:txBody>
                    <a:bodyPr/>
                    <a:lstStyle/>
                    <a:p>
                      <a:pPr marL="1010920" marR="1009015" algn="ctr">
                        <a:spcBef>
                          <a:spcPts val="520"/>
                        </a:spcBef>
                        <a:spcAft>
                          <a:spcPts val="0"/>
                        </a:spcAft>
                      </a:pPr>
                      <a:r>
                        <a:rPr lang="ru-RU" sz="14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НАИМЕНОВАНИЕ</a:t>
                      </a:r>
                      <a:r>
                        <a:rPr lang="ru-RU" sz="1400" b="1" spc="-3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ПОКАЗАТЕЛЕЙ</a:t>
                      </a:r>
                      <a:r>
                        <a:rPr lang="ru-RU" sz="1400" b="1" spc="-2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ЭФФЕКТИВНОСТИ</a:t>
                      </a:r>
                      <a:endParaRPr lang="ru-RU" sz="1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  <a:alpha val="5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55905">
                        <a:spcBef>
                          <a:spcPts val="520"/>
                        </a:spcBef>
                        <a:spcAft>
                          <a:spcPts val="0"/>
                        </a:spcAft>
                      </a:pPr>
                      <a:r>
                        <a:rPr lang="ru-RU" sz="1400" b="1" kern="1200" spc="-2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РЕЗУЛЬТАТ</a:t>
                      </a:r>
                      <a:endParaRPr lang="ru-RU" sz="1400" b="1" kern="1200" spc="-25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  <a:alpha val="5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5437221"/>
                  </a:ext>
                </a:extLst>
              </a:tr>
              <a:tr h="363711">
                <a:tc>
                  <a:txBody>
                    <a:bodyPr/>
                    <a:lstStyle/>
                    <a:p>
                      <a:pPr marL="67945">
                        <a:spcBef>
                          <a:spcPts val="655"/>
                        </a:spcBef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Требуемый объем инвестиций в программный продукт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8580" algn="l">
                        <a:spcBef>
                          <a:spcPts val="655"/>
                        </a:spcBef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83840,94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2869738"/>
                  </a:ext>
                </a:extLst>
              </a:tr>
              <a:tr h="443582">
                <a:tc>
                  <a:txBody>
                    <a:bodyPr/>
                    <a:lstStyle/>
                    <a:p>
                      <a:pPr marL="67945" marR="43815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Зарплата сотрудникам, приходящаяся на обработку информации в</a:t>
                      </a:r>
                      <a:r>
                        <a:rPr lang="ru-RU" sz="1400" b="0" spc="-29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базовом</a:t>
                      </a:r>
                      <a:r>
                        <a:rPr lang="ru-RU" sz="1400" b="0" spc="-1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периоде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8580" algn="l">
                        <a:spcBef>
                          <a:spcPts val="880"/>
                        </a:spcBef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</a:t>
                      </a:r>
                      <a:r>
                        <a:rPr lang="ru-RU" sz="1400" b="0" spc="-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750</a:t>
                      </a:r>
                      <a:r>
                        <a:rPr lang="ru-RU" sz="1400" b="0" spc="-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руб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603972"/>
                  </a:ext>
                </a:extLst>
              </a:tr>
              <a:tr h="443582">
                <a:tc>
                  <a:txBody>
                    <a:bodyPr/>
                    <a:lstStyle/>
                    <a:p>
                      <a:pPr marL="67945" marR="43815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Зарплата сотрудникам, приходящаяся на обработку информации в</a:t>
                      </a:r>
                      <a:r>
                        <a:rPr lang="ru-RU" sz="1400" b="0" spc="-29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сравниваемом</a:t>
                      </a:r>
                      <a:r>
                        <a:rPr lang="ru-RU" sz="1400" b="0" spc="-1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периоде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8580" algn="l">
                        <a:spcBef>
                          <a:spcPts val="880"/>
                        </a:spcBef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r>
                        <a:rPr lang="ru-RU" sz="1400" b="0" spc="-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375</a:t>
                      </a:r>
                      <a:r>
                        <a:rPr lang="ru-RU" sz="1400" b="0" spc="-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руб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6932135"/>
                  </a:ext>
                </a:extLst>
              </a:tr>
              <a:tr h="344568">
                <a:tc>
                  <a:txBody>
                    <a:bodyPr/>
                    <a:lstStyle/>
                    <a:p>
                      <a:pPr marL="67945">
                        <a:spcBef>
                          <a:spcPts val="580"/>
                        </a:spcBef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Годовой</a:t>
                      </a:r>
                      <a:r>
                        <a:rPr lang="ru-RU" sz="1400" b="0" spc="-2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экономический</a:t>
                      </a:r>
                      <a:r>
                        <a:rPr lang="ru-RU" sz="1400" b="0" spc="-2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эффект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8580" algn="l">
                        <a:spcBef>
                          <a:spcPts val="580"/>
                        </a:spcBef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r>
                        <a:rPr lang="ru-RU" sz="1400" b="0" spc="-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725,25</a:t>
                      </a:r>
                      <a:r>
                        <a:rPr lang="ru-RU" sz="1400" b="0" spc="-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руб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36770"/>
                  </a:ext>
                </a:extLst>
              </a:tr>
              <a:tr h="275258">
                <a:tc>
                  <a:txBody>
                    <a:bodyPr/>
                    <a:lstStyle/>
                    <a:p>
                      <a:pPr marL="67945">
                        <a:spcBef>
                          <a:spcPts val="315"/>
                        </a:spcBef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Расчетный</a:t>
                      </a:r>
                      <a:r>
                        <a:rPr lang="ru-RU" sz="1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коэффициент</a:t>
                      </a:r>
                      <a:r>
                        <a:rPr lang="ru-RU" sz="1400" b="0" spc="-2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эффективности</a:t>
                      </a:r>
                      <a:r>
                        <a:rPr lang="ru-RU" sz="1400" b="0" spc="-3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проекта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8580" algn="l">
                        <a:spcBef>
                          <a:spcPts val="315"/>
                        </a:spcBef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2,12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7960825"/>
                  </a:ext>
                </a:extLst>
              </a:tr>
              <a:tr h="270638">
                <a:tc>
                  <a:txBody>
                    <a:bodyPr/>
                    <a:lstStyle/>
                    <a:p>
                      <a:pPr marL="67945">
                        <a:spcBef>
                          <a:spcPts val="295"/>
                        </a:spcBef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Срок</a:t>
                      </a:r>
                      <a:r>
                        <a:rPr lang="ru-RU" sz="1400" b="0" spc="-15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окупаемости</a:t>
                      </a:r>
                      <a:r>
                        <a:rPr lang="ru-RU" sz="1400" b="0" spc="-1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проекта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8580" algn="l">
                        <a:spcBef>
                          <a:spcPts val="295"/>
                        </a:spcBef>
                        <a:spcAft>
                          <a:spcPts val="0"/>
                        </a:spcAft>
                      </a:pPr>
                      <a:r>
                        <a:rPr lang="ru-RU" sz="1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172 дня</a:t>
                      </a:r>
                      <a:endParaRPr lang="ru-RU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5989282"/>
                  </a:ext>
                </a:extLst>
              </a:tr>
            </a:tbl>
          </a:graphicData>
        </a:graphic>
      </p:graphicFrame>
      <p:sp>
        <p:nvSpPr>
          <p:cNvPr id="62" name="TextBox 61">
            <a:extLst>
              <a:ext uri="{FF2B5EF4-FFF2-40B4-BE49-F238E27FC236}">
                <a16:creationId xmlns:a16="http://schemas.microsoft.com/office/drawing/2014/main" id="{61C55009-0AE9-403C-32F3-EB3A65A89F0B}"/>
              </a:ext>
            </a:extLst>
          </p:cNvPr>
          <p:cNvSpPr txBox="1"/>
          <p:nvPr/>
        </p:nvSpPr>
        <p:spPr>
          <a:xfrm>
            <a:off x="2312669" y="569719"/>
            <a:ext cx="6181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Требуемый объем инвестиций в программный продукт</a:t>
            </a:r>
            <a:endParaRPr lang="ru-RU" sz="12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FD44F25-9C74-5A2B-B935-5109E418086D}"/>
              </a:ext>
            </a:extLst>
          </p:cNvPr>
          <p:cNvSpPr txBox="1"/>
          <p:nvPr/>
        </p:nvSpPr>
        <p:spPr>
          <a:xfrm>
            <a:off x="2312669" y="3827366"/>
            <a:ext cx="46882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Экономические показатели проекта</a:t>
            </a:r>
            <a:endParaRPr lang="ru-RU" sz="1200" dirty="0"/>
          </a:p>
        </p:txBody>
      </p:sp>
      <p:grpSp>
        <p:nvGrpSpPr>
          <p:cNvPr id="66" name="Group 16">
            <a:extLst>
              <a:ext uri="{FF2B5EF4-FFF2-40B4-BE49-F238E27FC236}">
                <a16:creationId xmlns:a16="http://schemas.microsoft.com/office/drawing/2014/main" id="{F602D4C9-7EC9-59F3-5699-B7B7296A51D5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67" name="-Concpt_Shape57">
              <a:extLst>
                <a:ext uri="{FF2B5EF4-FFF2-40B4-BE49-F238E27FC236}">
                  <a16:creationId xmlns:a16="http://schemas.microsoft.com/office/drawing/2014/main" id="{1FAB6DB9-7EA5-BF31-9923-08DE55D6AF65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-Concpt_Shape56">
              <a:extLst>
                <a:ext uri="{FF2B5EF4-FFF2-40B4-BE49-F238E27FC236}">
                  <a16:creationId xmlns:a16="http://schemas.microsoft.com/office/drawing/2014/main" id="{5E13173D-6053-F461-0DDD-3BBA71141369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9" name="-Concept_Shape1414141414">
              <a:extLst>
                <a:ext uri="{FF2B5EF4-FFF2-40B4-BE49-F238E27FC236}">
                  <a16:creationId xmlns:a16="http://schemas.microsoft.com/office/drawing/2014/main" id="{E67B59FF-B59F-A4C1-FF05-E9B99BDF9C25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1A44F9E9-BCCE-DFDC-5CC5-BABF3D6E3843}"/>
              </a:ext>
            </a:extLst>
          </p:cNvPr>
          <p:cNvSpPr txBox="1"/>
          <p:nvPr/>
        </p:nvSpPr>
        <p:spPr>
          <a:xfrm>
            <a:off x="11593129" y="6296956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27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495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7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7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2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2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9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9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2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2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86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86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64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64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8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8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9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9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9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9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89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89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 autoUpdateAnimBg="0"/>
      <p:bldP spid="58" grpId="0" animBg="1" autoUpdateAnimBg="0"/>
      <p:bldP spid="57" grpId="0" animBg="1" autoUpdateAnimBg="0"/>
      <p:bldP spid="56" grpId="0" animBg="1" autoUpdateAnimBg="0"/>
      <p:bldP spid="39" grpId="0" autoUpdateAnimBg="0"/>
      <p:bldP spid="62" grpId="0" autoUpdateAnimBg="0"/>
      <p:bldP spid="64" grpId="0" autoUpdateAnimBg="0"/>
      <p:bldP spid="70" grpId="0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4">
            <a:extLst>
              <a:ext uri="{FF2B5EF4-FFF2-40B4-BE49-F238E27FC236}">
                <a16:creationId xmlns:a16="http://schemas.microsoft.com/office/drawing/2014/main" id="{CA28F006-AA92-EA34-9DE4-EC387FA2E5FE}"/>
              </a:ext>
            </a:extLst>
          </p:cNvPr>
          <p:cNvGrpSpPr/>
          <p:nvPr/>
        </p:nvGrpSpPr>
        <p:grpSpPr>
          <a:xfrm flipH="1">
            <a:off x="-6350" y="0"/>
            <a:ext cx="12192002" cy="6857999"/>
            <a:chOff x="-2" y="0"/>
            <a:chExt cx="12192002" cy="6857999"/>
          </a:xfrm>
          <a:solidFill>
            <a:schemeClr val="accent1">
              <a:alpha val="6000"/>
            </a:schemeClr>
          </a:solidFill>
        </p:grpSpPr>
        <p:sp>
          <p:nvSpPr>
            <p:cNvPr id="3" name="Freeform: Shape 55">
              <a:extLst>
                <a:ext uri="{FF2B5EF4-FFF2-40B4-BE49-F238E27FC236}">
                  <a16:creationId xmlns:a16="http://schemas.microsoft.com/office/drawing/2014/main" id="{FDA2EEDD-DB68-D35F-187F-A53F6A0FEFD7}"/>
                </a:ext>
              </a:extLst>
            </p:cNvPr>
            <p:cNvSpPr/>
            <p:nvPr/>
          </p:nvSpPr>
          <p:spPr>
            <a:xfrm flipH="1">
              <a:off x="4050476" y="5496"/>
              <a:ext cx="8141524" cy="1845110"/>
            </a:xfrm>
            <a:custGeom>
              <a:avLst/>
              <a:gdLst>
                <a:gd name="connsiteX0" fmla="*/ 0 w 7211377"/>
                <a:gd name="connsiteY0" fmla="*/ 0 h 1634311"/>
                <a:gd name="connsiteX1" fmla="*/ 1520190 w 7211377"/>
                <a:gd name="connsiteY1" fmla="*/ 1071563 h 1634311"/>
                <a:gd name="connsiteX2" fmla="*/ 3642360 w 7211377"/>
                <a:gd name="connsiteY2" fmla="*/ 1307783 h 1634311"/>
                <a:gd name="connsiteX3" fmla="*/ 6280785 w 7211377"/>
                <a:gd name="connsiteY3" fmla="*/ 970598 h 1634311"/>
                <a:gd name="connsiteX4" fmla="*/ 7211378 w 7211377"/>
                <a:gd name="connsiteY4" fmla="*/ 0 h 1634311"/>
                <a:gd name="connsiteX5" fmla="*/ 0 w 7211377"/>
                <a:gd name="connsiteY5" fmla="*/ 0 h 163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11377" h="1634311">
                  <a:moveTo>
                    <a:pt x="0" y="0"/>
                  </a:moveTo>
                  <a:cubicBezTo>
                    <a:pt x="0" y="0"/>
                    <a:pt x="688658" y="1185863"/>
                    <a:pt x="1520190" y="1071563"/>
                  </a:cubicBezTo>
                  <a:cubicBezTo>
                    <a:pt x="2351723" y="957263"/>
                    <a:pt x="2796540" y="784860"/>
                    <a:pt x="3642360" y="1307783"/>
                  </a:cubicBezTo>
                  <a:cubicBezTo>
                    <a:pt x="4488180" y="1830705"/>
                    <a:pt x="5370195" y="1730693"/>
                    <a:pt x="6280785" y="970598"/>
                  </a:cubicBezTo>
                  <a:cubicBezTo>
                    <a:pt x="7191375" y="210503"/>
                    <a:pt x="7211378" y="0"/>
                    <a:pt x="721137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alpha val="6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4" name="Freeform: Shape 56">
              <a:extLst>
                <a:ext uri="{FF2B5EF4-FFF2-40B4-BE49-F238E27FC236}">
                  <a16:creationId xmlns:a16="http://schemas.microsoft.com/office/drawing/2014/main" id="{412213C3-C2E5-D3AF-5A72-FDCF268C54C8}"/>
                </a:ext>
              </a:extLst>
            </p:cNvPr>
            <p:cNvSpPr/>
            <p:nvPr/>
          </p:nvSpPr>
          <p:spPr>
            <a:xfrm rot="10800000">
              <a:off x="-2" y="5026054"/>
              <a:ext cx="8083429" cy="1831943"/>
            </a:xfrm>
            <a:custGeom>
              <a:avLst/>
              <a:gdLst>
                <a:gd name="connsiteX0" fmla="*/ 0 w 7211377"/>
                <a:gd name="connsiteY0" fmla="*/ 0 h 1634311"/>
                <a:gd name="connsiteX1" fmla="*/ 1520190 w 7211377"/>
                <a:gd name="connsiteY1" fmla="*/ 1071563 h 1634311"/>
                <a:gd name="connsiteX2" fmla="*/ 3642360 w 7211377"/>
                <a:gd name="connsiteY2" fmla="*/ 1307783 h 1634311"/>
                <a:gd name="connsiteX3" fmla="*/ 6280785 w 7211377"/>
                <a:gd name="connsiteY3" fmla="*/ 970598 h 1634311"/>
                <a:gd name="connsiteX4" fmla="*/ 7211378 w 7211377"/>
                <a:gd name="connsiteY4" fmla="*/ 0 h 1634311"/>
                <a:gd name="connsiteX5" fmla="*/ 0 w 7211377"/>
                <a:gd name="connsiteY5" fmla="*/ 0 h 163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11377" h="1634311">
                  <a:moveTo>
                    <a:pt x="0" y="0"/>
                  </a:moveTo>
                  <a:cubicBezTo>
                    <a:pt x="0" y="0"/>
                    <a:pt x="688658" y="1185863"/>
                    <a:pt x="1520190" y="1071563"/>
                  </a:cubicBezTo>
                  <a:cubicBezTo>
                    <a:pt x="2351723" y="957263"/>
                    <a:pt x="2796540" y="784860"/>
                    <a:pt x="3642360" y="1307783"/>
                  </a:cubicBezTo>
                  <a:cubicBezTo>
                    <a:pt x="4488180" y="1830705"/>
                    <a:pt x="5370195" y="1730693"/>
                    <a:pt x="6280785" y="970598"/>
                  </a:cubicBezTo>
                  <a:cubicBezTo>
                    <a:pt x="7191375" y="210503"/>
                    <a:pt x="7211378" y="0"/>
                    <a:pt x="721137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alpha val="6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5" name="Freeform: Shape 58">
              <a:extLst>
                <a:ext uri="{FF2B5EF4-FFF2-40B4-BE49-F238E27FC236}">
                  <a16:creationId xmlns:a16="http://schemas.microsoft.com/office/drawing/2014/main" id="{8410E2D3-FDC2-0E28-DB38-83396076FCBF}"/>
                </a:ext>
              </a:extLst>
            </p:cNvPr>
            <p:cNvSpPr/>
            <p:nvPr/>
          </p:nvSpPr>
          <p:spPr>
            <a:xfrm>
              <a:off x="10017578" y="4304728"/>
              <a:ext cx="2174422" cy="2553271"/>
            </a:xfrm>
            <a:custGeom>
              <a:avLst/>
              <a:gdLst>
                <a:gd name="connsiteX0" fmla="*/ 3364716 w 3364716"/>
                <a:gd name="connsiteY0" fmla="*/ 0 h 3950950"/>
                <a:gd name="connsiteX1" fmla="*/ 3364716 w 3364716"/>
                <a:gd name="connsiteY1" fmla="*/ 3950950 h 3950950"/>
                <a:gd name="connsiteX2" fmla="*/ 871221 w 3364716"/>
                <a:gd name="connsiteY2" fmla="*/ 3950950 h 3950950"/>
                <a:gd name="connsiteX3" fmla="*/ 852272 w 3364716"/>
                <a:gd name="connsiteY3" fmla="*/ 3934611 h 3950950"/>
                <a:gd name="connsiteX4" fmla="*/ 626118 w 3364716"/>
                <a:gd name="connsiteY4" fmla="*/ 3805093 h 3950950"/>
                <a:gd name="connsiteX5" fmla="*/ 138723 w 3364716"/>
                <a:gd name="connsiteY5" fmla="*/ 2363416 h 3950950"/>
                <a:gd name="connsiteX6" fmla="*/ 2641940 w 3364716"/>
                <a:gd name="connsiteY6" fmla="*/ 844453 h 3950950"/>
                <a:gd name="connsiteX7" fmla="*/ 3351328 w 3364716"/>
                <a:gd name="connsiteY7" fmla="*/ 5959 h 3950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64716" h="3950950">
                  <a:moveTo>
                    <a:pt x="3364716" y="0"/>
                  </a:moveTo>
                  <a:lnTo>
                    <a:pt x="3364716" y="3950950"/>
                  </a:lnTo>
                  <a:lnTo>
                    <a:pt x="871221" y="3950950"/>
                  </a:lnTo>
                  <a:lnTo>
                    <a:pt x="852272" y="3934611"/>
                  </a:lnTo>
                  <a:cubicBezTo>
                    <a:pt x="780378" y="3876552"/>
                    <a:pt x="706118" y="3829788"/>
                    <a:pt x="626118" y="3805093"/>
                  </a:cubicBezTo>
                  <a:cubicBezTo>
                    <a:pt x="197084" y="3672597"/>
                    <a:pt x="-226428" y="3053496"/>
                    <a:pt x="138723" y="2363416"/>
                  </a:cubicBezTo>
                  <a:cubicBezTo>
                    <a:pt x="500719" y="1679646"/>
                    <a:pt x="2223158" y="1712769"/>
                    <a:pt x="2641940" y="844453"/>
                  </a:cubicBezTo>
                  <a:cubicBezTo>
                    <a:pt x="2903678" y="302247"/>
                    <a:pt x="3180510" y="89369"/>
                    <a:pt x="3351328" y="5959"/>
                  </a:cubicBezTo>
                  <a:close/>
                </a:path>
              </a:pathLst>
            </a:custGeom>
            <a:solidFill>
              <a:schemeClr val="accent2">
                <a:alpha val="6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6" name="Freeform: Shape 59">
              <a:extLst>
                <a:ext uri="{FF2B5EF4-FFF2-40B4-BE49-F238E27FC236}">
                  <a16:creationId xmlns:a16="http://schemas.microsoft.com/office/drawing/2014/main" id="{D321416D-076D-52AF-9255-5FA9B40469F2}"/>
                </a:ext>
              </a:extLst>
            </p:cNvPr>
            <p:cNvSpPr/>
            <p:nvPr/>
          </p:nvSpPr>
          <p:spPr>
            <a:xfrm rot="10800000">
              <a:off x="1" y="0"/>
              <a:ext cx="2174422" cy="2553271"/>
            </a:xfrm>
            <a:custGeom>
              <a:avLst/>
              <a:gdLst>
                <a:gd name="connsiteX0" fmla="*/ 3364716 w 3364716"/>
                <a:gd name="connsiteY0" fmla="*/ 0 h 3950950"/>
                <a:gd name="connsiteX1" fmla="*/ 3364716 w 3364716"/>
                <a:gd name="connsiteY1" fmla="*/ 3950950 h 3950950"/>
                <a:gd name="connsiteX2" fmla="*/ 871221 w 3364716"/>
                <a:gd name="connsiteY2" fmla="*/ 3950950 h 3950950"/>
                <a:gd name="connsiteX3" fmla="*/ 852272 w 3364716"/>
                <a:gd name="connsiteY3" fmla="*/ 3934611 h 3950950"/>
                <a:gd name="connsiteX4" fmla="*/ 626118 w 3364716"/>
                <a:gd name="connsiteY4" fmla="*/ 3805093 h 3950950"/>
                <a:gd name="connsiteX5" fmla="*/ 138723 w 3364716"/>
                <a:gd name="connsiteY5" fmla="*/ 2363416 h 3950950"/>
                <a:gd name="connsiteX6" fmla="*/ 2641940 w 3364716"/>
                <a:gd name="connsiteY6" fmla="*/ 844453 h 3950950"/>
                <a:gd name="connsiteX7" fmla="*/ 3351328 w 3364716"/>
                <a:gd name="connsiteY7" fmla="*/ 5959 h 3950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64716" h="3950950">
                  <a:moveTo>
                    <a:pt x="3364716" y="0"/>
                  </a:moveTo>
                  <a:lnTo>
                    <a:pt x="3364716" y="3950950"/>
                  </a:lnTo>
                  <a:lnTo>
                    <a:pt x="871221" y="3950950"/>
                  </a:lnTo>
                  <a:lnTo>
                    <a:pt x="852272" y="3934611"/>
                  </a:lnTo>
                  <a:cubicBezTo>
                    <a:pt x="780378" y="3876552"/>
                    <a:pt x="706118" y="3829788"/>
                    <a:pt x="626118" y="3805093"/>
                  </a:cubicBezTo>
                  <a:cubicBezTo>
                    <a:pt x="197084" y="3672597"/>
                    <a:pt x="-226428" y="3053496"/>
                    <a:pt x="138723" y="2363416"/>
                  </a:cubicBezTo>
                  <a:cubicBezTo>
                    <a:pt x="500719" y="1679646"/>
                    <a:pt x="2223158" y="1712769"/>
                    <a:pt x="2641940" y="844453"/>
                  </a:cubicBezTo>
                  <a:cubicBezTo>
                    <a:pt x="2903678" y="302247"/>
                    <a:pt x="3180510" y="89369"/>
                    <a:pt x="3351328" y="5959"/>
                  </a:cubicBezTo>
                  <a:close/>
                </a:path>
              </a:pathLst>
            </a:custGeom>
            <a:solidFill>
              <a:schemeClr val="accent2">
                <a:alpha val="6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sp>
        <p:nvSpPr>
          <p:cNvPr id="7" name="Freeform: Shape 91">
            <a:extLst>
              <a:ext uri="{FF2B5EF4-FFF2-40B4-BE49-F238E27FC236}">
                <a16:creationId xmlns:a16="http://schemas.microsoft.com/office/drawing/2014/main" id="{BC78116C-476A-8B0A-5E35-0AC0B4DC5FDE}"/>
              </a:ext>
            </a:extLst>
          </p:cNvPr>
          <p:cNvSpPr/>
          <p:nvPr/>
        </p:nvSpPr>
        <p:spPr>
          <a:xfrm flipH="1">
            <a:off x="0" y="0"/>
            <a:ext cx="12192000" cy="5581364"/>
          </a:xfrm>
          <a:custGeom>
            <a:avLst/>
            <a:gdLst>
              <a:gd name="connsiteX0" fmla="*/ 12192000 w 12192000"/>
              <a:gd name="connsiteY0" fmla="*/ 0 h 5581364"/>
              <a:gd name="connsiteX1" fmla="*/ 0 w 12192000"/>
              <a:gd name="connsiteY1" fmla="*/ 0 h 5581364"/>
              <a:gd name="connsiteX2" fmla="*/ 0 w 12192000"/>
              <a:gd name="connsiteY2" fmla="*/ 5443706 h 5581364"/>
              <a:gd name="connsiteX3" fmla="*/ 92226 w 12192000"/>
              <a:gd name="connsiteY3" fmla="*/ 5475843 h 5581364"/>
              <a:gd name="connsiteX4" fmla="*/ 1231964 w 12192000"/>
              <a:gd name="connsiteY4" fmla="*/ 5481924 h 5581364"/>
              <a:gd name="connsiteX5" fmla="*/ 3847401 w 12192000"/>
              <a:gd name="connsiteY5" fmla="*/ 4648409 h 5581364"/>
              <a:gd name="connsiteX6" fmla="*/ 7009446 w 12192000"/>
              <a:gd name="connsiteY6" fmla="*/ 3398991 h 5581364"/>
              <a:gd name="connsiteX7" fmla="*/ 9739452 w 12192000"/>
              <a:gd name="connsiteY7" fmla="*/ 4225692 h 5581364"/>
              <a:gd name="connsiteX8" fmla="*/ 12047470 w 12192000"/>
              <a:gd name="connsiteY8" fmla="*/ 3045273 h 5581364"/>
              <a:gd name="connsiteX9" fmla="*/ 12192000 w 12192000"/>
              <a:gd name="connsiteY9" fmla="*/ 3021508 h 5581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581364">
                <a:moveTo>
                  <a:pt x="12192000" y="0"/>
                </a:moveTo>
                <a:lnTo>
                  <a:pt x="0" y="0"/>
                </a:lnTo>
                <a:lnTo>
                  <a:pt x="0" y="5443706"/>
                </a:lnTo>
                <a:lnTo>
                  <a:pt x="92226" y="5475843"/>
                </a:lnTo>
                <a:cubicBezTo>
                  <a:pt x="373278" y="5571045"/>
                  <a:pt x="709087" y="5653047"/>
                  <a:pt x="1231964" y="5481924"/>
                </a:cubicBezTo>
                <a:cubicBezTo>
                  <a:pt x="2626302" y="5025596"/>
                  <a:pt x="2022367" y="4239275"/>
                  <a:pt x="3847401" y="4648409"/>
                </a:cubicBezTo>
                <a:cubicBezTo>
                  <a:pt x="5672435" y="5057544"/>
                  <a:pt x="6062493" y="3585905"/>
                  <a:pt x="7009446" y="3398991"/>
                </a:cubicBezTo>
                <a:cubicBezTo>
                  <a:pt x="7956398" y="3212076"/>
                  <a:pt x="8538499" y="4282959"/>
                  <a:pt x="9739452" y="4225692"/>
                </a:cubicBezTo>
                <a:cubicBezTo>
                  <a:pt x="10715225" y="4179163"/>
                  <a:pt x="11042430" y="3274516"/>
                  <a:pt x="12047470" y="3045273"/>
                </a:cubicBezTo>
                <a:lnTo>
                  <a:pt x="12192000" y="3021508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90">
            <a:extLst>
              <a:ext uri="{FF2B5EF4-FFF2-40B4-BE49-F238E27FC236}">
                <a16:creationId xmlns:a16="http://schemas.microsoft.com/office/drawing/2014/main" id="{83052DC9-2B60-957C-83FF-D08E1E05F34B}"/>
              </a:ext>
            </a:extLst>
          </p:cNvPr>
          <p:cNvSpPr/>
          <p:nvPr/>
        </p:nvSpPr>
        <p:spPr>
          <a:xfrm>
            <a:off x="5879104" y="0"/>
            <a:ext cx="6312896" cy="4508778"/>
          </a:xfrm>
          <a:custGeom>
            <a:avLst/>
            <a:gdLst>
              <a:gd name="connsiteX0" fmla="*/ 0 w 6312896"/>
              <a:gd name="connsiteY0" fmla="*/ 0 h 4508778"/>
              <a:gd name="connsiteX1" fmla="*/ 6312896 w 6312896"/>
              <a:gd name="connsiteY1" fmla="*/ 0 h 4508778"/>
              <a:gd name="connsiteX2" fmla="*/ 6312896 w 6312896"/>
              <a:gd name="connsiteY2" fmla="*/ 4378131 h 4508778"/>
              <a:gd name="connsiteX3" fmla="*/ 6229583 w 6312896"/>
              <a:gd name="connsiteY3" fmla="*/ 4407272 h 4508778"/>
              <a:gd name="connsiteX4" fmla="*/ 3785264 w 6312896"/>
              <a:gd name="connsiteY4" fmla="*/ 3786953 h 4508778"/>
              <a:gd name="connsiteX5" fmla="*/ 15876 w 6312896"/>
              <a:gd name="connsiteY5" fmla="*/ 17561 h 4508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12896" h="4508778">
                <a:moveTo>
                  <a:pt x="0" y="0"/>
                </a:moveTo>
                <a:lnTo>
                  <a:pt x="6312896" y="0"/>
                </a:lnTo>
                <a:lnTo>
                  <a:pt x="6312896" y="4378131"/>
                </a:lnTo>
                <a:lnTo>
                  <a:pt x="6229583" y="4407272"/>
                </a:lnTo>
                <a:cubicBezTo>
                  <a:pt x="5391257" y="4655400"/>
                  <a:pt x="4446940" y="4448627"/>
                  <a:pt x="3785264" y="3786953"/>
                </a:cubicBezTo>
                <a:lnTo>
                  <a:pt x="15876" y="17561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10000"/>
                </a:schemeClr>
              </a:gs>
            </a:gsLst>
            <a:lin ang="2700000" scaled="1"/>
          </a:gradFill>
          <a:ln>
            <a:noFill/>
          </a:ln>
          <a:effectLst>
            <a:outerShdw blurRad="508000" dist="190500" dir="5400000" algn="t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Freeform: Shape 17">
            <a:extLst>
              <a:ext uri="{FF2B5EF4-FFF2-40B4-BE49-F238E27FC236}">
                <a16:creationId xmlns:a16="http://schemas.microsoft.com/office/drawing/2014/main" id="{44A5F1C4-EEF8-D40C-EC6C-B8E2734ABDD0}"/>
              </a:ext>
            </a:extLst>
          </p:cNvPr>
          <p:cNvSpPr/>
          <p:nvPr/>
        </p:nvSpPr>
        <p:spPr>
          <a:xfrm>
            <a:off x="7602486" y="0"/>
            <a:ext cx="4589513" cy="2734055"/>
          </a:xfrm>
          <a:custGeom>
            <a:avLst/>
            <a:gdLst>
              <a:gd name="connsiteX0" fmla="*/ 0 w 2118768"/>
              <a:gd name="connsiteY0" fmla="*/ 0 h 1262188"/>
              <a:gd name="connsiteX1" fmla="*/ 2118768 w 2118768"/>
              <a:gd name="connsiteY1" fmla="*/ 0 h 1262188"/>
              <a:gd name="connsiteX2" fmla="*/ 2118768 w 2118768"/>
              <a:gd name="connsiteY2" fmla="*/ 976673 h 1262188"/>
              <a:gd name="connsiteX3" fmla="*/ 2035321 w 2118768"/>
              <a:gd name="connsiteY3" fmla="*/ 1060120 h 1262188"/>
              <a:gd name="connsiteX4" fmla="*/ 1059647 w 2118768"/>
              <a:gd name="connsiteY4" fmla="*/ 1060120 h 1262188"/>
              <a:gd name="connsiteX5" fmla="*/ 4444 w 2118768"/>
              <a:gd name="connsiteY5" fmla="*/ 4916 h 126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8768" h="1262188">
                <a:moveTo>
                  <a:pt x="0" y="0"/>
                </a:moveTo>
                <a:lnTo>
                  <a:pt x="2118768" y="0"/>
                </a:lnTo>
                <a:lnTo>
                  <a:pt x="2118768" y="976673"/>
                </a:lnTo>
                <a:lnTo>
                  <a:pt x="2035321" y="1060120"/>
                </a:lnTo>
                <a:cubicBezTo>
                  <a:pt x="1765897" y="1329544"/>
                  <a:pt x="1329072" y="1329544"/>
                  <a:pt x="1059647" y="1060120"/>
                </a:cubicBezTo>
                <a:lnTo>
                  <a:pt x="4444" y="4916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25000"/>
                </a:schemeClr>
              </a:gs>
            </a:gsLst>
            <a:lin ang="2700000" scaled="1"/>
          </a:gradFill>
          <a:ln>
            <a:noFill/>
          </a:ln>
          <a:effectLst>
            <a:outerShdw blurRad="508000" dist="190500" dir="5400000" algn="t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Freeform: Shape 84">
            <a:extLst>
              <a:ext uri="{FF2B5EF4-FFF2-40B4-BE49-F238E27FC236}">
                <a16:creationId xmlns:a16="http://schemas.microsoft.com/office/drawing/2014/main" id="{93731FCE-0632-9AF9-AAC4-55C906E4F6D3}"/>
              </a:ext>
            </a:extLst>
          </p:cNvPr>
          <p:cNvSpPr/>
          <p:nvPr/>
        </p:nvSpPr>
        <p:spPr>
          <a:xfrm rot="10800000">
            <a:off x="1" y="1541213"/>
            <a:ext cx="4618598" cy="2751382"/>
          </a:xfrm>
          <a:custGeom>
            <a:avLst/>
            <a:gdLst>
              <a:gd name="connsiteX0" fmla="*/ 0 w 2118768"/>
              <a:gd name="connsiteY0" fmla="*/ 0 h 1262188"/>
              <a:gd name="connsiteX1" fmla="*/ 2118768 w 2118768"/>
              <a:gd name="connsiteY1" fmla="*/ 0 h 1262188"/>
              <a:gd name="connsiteX2" fmla="*/ 2118768 w 2118768"/>
              <a:gd name="connsiteY2" fmla="*/ 976673 h 1262188"/>
              <a:gd name="connsiteX3" fmla="*/ 2035321 w 2118768"/>
              <a:gd name="connsiteY3" fmla="*/ 1060120 h 1262188"/>
              <a:gd name="connsiteX4" fmla="*/ 1059647 w 2118768"/>
              <a:gd name="connsiteY4" fmla="*/ 1060120 h 1262188"/>
              <a:gd name="connsiteX5" fmla="*/ 4444 w 2118768"/>
              <a:gd name="connsiteY5" fmla="*/ 4916 h 126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8768" h="1262188">
                <a:moveTo>
                  <a:pt x="0" y="0"/>
                </a:moveTo>
                <a:lnTo>
                  <a:pt x="2118768" y="0"/>
                </a:lnTo>
                <a:lnTo>
                  <a:pt x="2118768" y="976673"/>
                </a:lnTo>
                <a:lnTo>
                  <a:pt x="2035321" y="1060120"/>
                </a:lnTo>
                <a:cubicBezTo>
                  <a:pt x="1765897" y="1329544"/>
                  <a:pt x="1329072" y="1329544"/>
                  <a:pt x="1059647" y="1060120"/>
                </a:cubicBezTo>
                <a:lnTo>
                  <a:pt x="4444" y="4916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"/>
                </a:schemeClr>
              </a:gs>
            </a:gsLst>
            <a:lin ang="2700000" scaled="1"/>
          </a:gradFill>
          <a:ln>
            <a:noFill/>
          </a:ln>
          <a:effectLst>
            <a:outerShdw blurRad="508000" dist="190500" dir="5400000" algn="t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C84FF2-EFD9-6FED-FD15-A77EB4178CB1}"/>
              </a:ext>
            </a:extLst>
          </p:cNvPr>
          <p:cNvSpPr txBox="1"/>
          <p:nvPr/>
        </p:nvSpPr>
        <p:spPr>
          <a:xfrm>
            <a:off x="1902038" y="2062058"/>
            <a:ext cx="85956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8935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2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2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8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8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83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83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utoUpdateAnimBg="0"/>
      <p:bldP spid="8" grpId="0" animBg="1" autoUpdateAnimBg="0"/>
      <p:bldP spid="9" grpId="0" animBg="1" autoUpdateAnimBg="0"/>
      <p:bldP spid="10" grpId="0" animBg="1" autoUpdateAnimBg="0"/>
      <p:bldP spid="11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-Concpt_Shape199PR">
            <a:extLst>
              <a:ext uri="{FF2B5EF4-FFF2-40B4-BE49-F238E27FC236}">
                <a16:creationId xmlns:a16="http://schemas.microsoft.com/office/drawing/2014/main" id="{5287A1B5-E191-BCBC-20D1-908A8033F2F0}"/>
              </a:ext>
            </a:extLst>
          </p:cNvPr>
          <p:cNvSpPr/>
          <p:nvPr/>
        </p:nvSpPr>
        <p:spPr>
          <a:xfrm rot="5400000">
            <a:off x="-853439" y="5151120"/>
            <a:ext cx="1706880" cy="34137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1" name="-Concpt_Shape201">
            <a:extLst>
              <a:ext uri="{FF2B5EF4-FFF2-40B4-BE49-F238E27FC236}">
                <a16:creationId xmlns:a16="http://schemas.microsoft.com/office/drawing/2014/main" id="{3A5EEC3D-99DF-C214-C9B0-3DA9A5CB8B04}"/>
              </a:ext>
            </a:extLst>
          </p:cNvPr>
          <p:cNvSpPr/>
          <p:nvPr/>
        </p:nvSpPr>
        <p:spPr>
          <a:xfrm rot="5400000">
            <a:off x="-853440" y="7233514"/>
            <a:ext cx="665683" cy="133136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" name="-Concpt_Shape200">
            <a:extLst>
              <a:ext uri="{FF2B5EF4-FFF2-40B4-BE49-F238E27FC236}">
                <a16:creationId xmlns:a16="http://schemas.microsoft.com/office/drawing/2014/main" id="{69DB4121-E689-D567-FECC-696E18ABAFF4}"/>
              </a:ext>
            </a:extLst>
          </p:cNvPr>
          <p:cNvSpPr/>
          <p:nvPr/>
        </p:nvSpPr>
        <p:spPr>
          <a:xfrm rot="5400000">
            <a:off x="273101" y="4809744"/>
            <a:ext cx="665683" cy="133136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117881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1" name="Group 42">
            <a:extLst>
              <a:ext uri="{FF2B5EF4-FFF2-40B4-BE49-F238E27FC236}">
                <a16:creationId xmlns:a16="http://schemas.microsoft.com/office/drawing/2014/main" id="{F9291080-FADB-3620-137F-97B31A75959C}"/>
              </a:ext>
            </a:extLst>
          </p:cNvPr>
          <p:cNvGrpSpPr/>
          <p:nvPr/>
        </p:nvGrpSpPr>
        <p:grpSpPr>
          <a:xfrm>
            <a:off x="774414" y="873370"/>
            <a:ext cx="11186704" cy="555309"/>
            <a:chOff x="754147" y="1005236"/>
            <a:chExt cx="11080017" cy="555309"/>
          </a:xfrm>
        </p:grpSpPr>
        <p:sp>
          <p:nvSpPr>
            <p:cNvPr id="38" name="Shape 243838383838383838383838">
              <a:extLst>
                <a:ext uri="{FF2B5EF4-FFF2-40B4-BE49-F238E27FC236}">
                  <a16:creationId xmlns:a16="http://schemas.microsoft.com/office/drawing/2014/main" id="{BB4D6613-361A-B343-F70B-BCE11C1F09F5}"/>
                </a:ext>
              </a:extLst>
            </p:cNvPr>
            <p:cNvSpPr/>
            <p:nvPr/>
          </p:nvSpPr>
          <p:spPr>
            <a:xfrm>
              <a:off x="1536452" y="1008033"/>
              <a:ext cx="10142450" cy="517192"/>
            </a:xfrm>
            <a:prstGeom prst="roundRect">
              <a:avLst>
                <a:gd name="adj" fmla="val 11034"/>
              </a:avLst>
            </a:prstGeom>
            <a:gradFill flip="none" rotWithShape="1">
              <a:gsLst>
                <a:gs pos="0">
                  <a:schemeClr val="bg1">
                    <a:lumMod val="90000"/>
                  </a:schemeClr>
                </a:gs>
                <a:gs pos="100000">
                  <a:schemeClr val="bg1">
                    <a:lumMod val="9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Shape 253939393939393939393939">
              <a:extLst>
                <a:ext uri="{FF2B5EF4-FFF2-40B4-BE49-F238E27FC236}">
                  <a16:creationId xmlns:a16="http://schemas.microsoft.com/office/drawing/2014/main" id="{DA98A900-75F3-4675-31E9-40FA95F4B5A2}"/>
                </a:ext>
              </a:extLst>
            </p:cNvPr>
            <p:cNvSpPr/>
            <p:nvPr/>
          </p:nvSpPr>
          <p:spPr>
            <a:xfrm>
              <a:off x="1734291" y="1091980"/>
              <a:ext cx="10099873" cy="369332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just"/>
              <a:r>
                <a:rPr lang="ru-RU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Цель работы - разработка информационной системы учета производства продукции для АО «СМК».</a:t>
              </a:r>
            </a:p>
          </p:txBody>
        </p:sp>
        <p:sp>
          <p:nvSpPr>
            <p:cNvPr id="40" name="Shape 26-Concept4040404040404040404040">
              <a:extLst>
                <a:ext uri="{FF2B5EF4-FFF2-40B4-BE49-F238E27FC236}">
                  <a16:creationId xmlns:a16="http://schemas.microsoft.com/office/drawing/2014/main" id="{9782DC27-D4B6-7E09-18CC-E5C71E93C0C9}"/>
                </a:ext>
              </a:extLst>
            </p:cNvPr>
            <p:cNvSpPr/>
            <p:nvPr/>
          </p:nvSpPr>
          <p:spPr>
            <a:xfrm>
              <a:off x="754147" y="1005236"/>
              <a:ext cx="555309" cy="555309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4" name="-Icon274444444444444444444444" descr=" Цель работы разработка информационной системы учета производства продукции для АО «СМК».">
              <a:extLst>
                <a:ext uri="{FF2B5EF4-FFF2-40B4-BE49-F238E27FC236}">
                  <a16:creationId xmlns:a16="http://schemas.microsoft.com/office/drawing/2014/main" id="{247CB087-6B21-9F72-11B2-81CCD6E0E42B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3867" y="1124025"/>
              <a:ext cx="335870" cy="335870"/>
            </a:xfrm>
            <a:prstGeom prst="rect">
              <a:avLst/>
            </a:prstGeom>
          </p:spPr>
        </p:pic>
      </p:grpSp>
      <p:sp>
        <p:nvSpPr>
          <p:cNvPr id="2" name="-SlideTitle22">
            <a:extLst>
              <a:ext uri="{FF2B5EF4-FFF2-40B4-BE49-F238E27FC236}">
                <a16:creationId xmlns:a16="http://schemas.microsoft.com/office/drawing/2014/main" id="{4EC28D4F-CD96-368D-A0A9-DA0029BAF796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grpSp>
        <p:nvGrpSpPr>
          <p:cNvPr id="198" name="Group 63">
            <a:extLst>
              <a:ext uri="{FF2B5EF4-FFF2-40B4-BE49-F238E27FC236}">
                <a16:creationId xmlns:a16="http://schemas.microsoft.com/office/drawing/2014/main" id="{C448029D-7E8D-948F-D6D3-0FA67AE4633E}"/>
              </a:ext>
            </a:extLst>
          </p:cNvPr>
          <p:cNvGrpSpPr/>
          <p:nvPr/>
        </p:nvGrpSpPr>
        <p:grpSpPr>
          <a:xfrm>
            <a:off x="728450" y="1477306"/>
            <a:ext cx="11075907" cy="5014810"/>
            <a:chOff x="728452" y="1616539"/>
            <a:chExt cx="11075907" cy="5014810"/>
          </a:xfrm>
        </p:grpSpPr>
        <p:grpSp>
          <p:nvGrpSpPr>
            <p:cNvPr id="192" name="Group 57">
              <a:extLst>
                <a:ext uri="{FF2B5EF4-FFF2-40B4-BE49-F238E27FC236}">
                  <a16:creationId xmlns:a16="http://schemas.microsoft.com/office/drawing/2014/main" id="{F193CC05-D97A-80E6-C062-9077300F20FB}"/>
                </a:ext>
              </a:extLst>
            </p:cNvPr>
            <p:cNvGrpSpPr/>
            <p:nvPr/>
          </p:nvGrpSpPr>
          <p:grpSpPr>
            <a:xfrm>
              <a:off x="728452" y="1616539"/>
              <a:ext cx="11075905" cy="1091222"/>
              <a:chOff x="728452" y="1616539"/>
              <a:chExt cx="11075905" cy="1091222"/>
            </a:xfrm>
          </p:grpSpPr>
          <p:sp>
            <p:nvSpPr>
              <p:cNvPr id="91" name="Shape 3229191919191919191">
                <a:extLst>
                  <a:ext uri="{FF2B5EF4-FFF2-40B4-BE49-F238E27FC236}">
                    <a16:creationId xmlns:a16="http://schemas.microsoft.com/office/drawing/2014/main" id="{23487615-2903-63DD-72E1-546947FB8D5E}"/>
                  </a:ext>
                </a:extLst>
              </p:cNvPr>
              <p:cNvSpPr/>
              <p:nvPr/>
            </p:nvSpPr>
            <p:spPr>
              <a:xfrm>
                <a:off x="739816" y="2045505"/>
                <a:ext cx="11064541" cy="662256"/>
              </a:xfrm>
              <a:prstGeom prst="roundRect">
                <a:avLst>
                  <a:gd name="adj" fmla="val 17705"/>
                </a:avLst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2" name="Shape 4339292929292929292">
                <a:extLst>
                  <a:ext uri="{FF2B5EF4-FFF2-40B4-BE49-F238E27FC236}">
                    <a16:creationId xmlns:a16="http://schemas.microsoft.com/office/drawing/2014/main" id="{45680F7D-EA14-CDCA-DB88-7B1028520E3C}"/>
                  </a:ext>
                </a:extLst>
              </p:cNvPr>
              <p:cNvSpPr/>
              <p:nvPr/>
            </p:nvSpPr>
            <p:spPr>
              <a:xfrm>
                <a:off x="1339912" y="2191967"/>
                <a:ext cx="10211388" cy="369332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ru-RU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Roboto" panose="02000000000000000000" pitchFamily="2" charset="0"/>
                    <a:cs typeface="Times New Roman" panose="02020603050405020304" pitchFamily="18" charset="0"/>
                  </a:rPr>
                  <a:t>Провести анализ существующих систем учета производства продукции;</a:t>
                </a:r>
              </a:p>
            </p:txBody>
          </p:sp>
          <p:sp>
            <p:nvSpPr>
              <p:cNvPr id="93" name="Shape 5449393939393939393">
                <a:extLst>
                  <a:ext uri="{FF2B5EF4-FFF2-40B4-BE49-F238E27FC236}">
                    <a16:creationId xmlns:a16="http://schemas.microsoft.com/office/drawing/2014/main" id="{3FCB3865-9499-8C1E-B909-164D203E5085}"/>
                  </a:ext>
                </a:extLst>
              </p:cNvPr>
              <p:cNvSpPr/>
              <p:nvPr/>
            </p:nvSpPr>
            <p:spPr>
              <a:xfrm>
                <a:off x="889587" y="2177010"/>
                <a:ext cx="399247" cy="399247"/>
              </a:xfrm>
              <a:prstGeom prst="roundRect">
                <a:avLst>
                  <a:gd name="adj" fmla="val 29369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4" name="Shape 6999494949494949494">
                <a:extLst>
                  <a:ext uri="{FF2B5EF4-FFF2-40B4-BE49-F238E27FC236}">
                    <a16:creationId xmlns:a16="http://schemas.microsoft.com/office/drawing/2014/main" id="{C555DE86-2EE3-496D-A74B-CDDCAA8923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4744" y="2292082"/>
                <a:ext cx="69543" cy="158954"/>
              </a:xfrm>
              <a:custGeom>
                <a:avLst/>
                <a:gdLst>
                  <a:gd name="T0" fmla="*/ 211 w 328"/>
                  <a:gd name="T1" fmla="*/ 0 h 749"/>
                  <a:gd name="T2" fmla="*/ 328 w 328"/>
                  <a:gd name="T3" fmla="*/ 0 h 749"/>
                  <a:gd name="T4" fmla="*/ 328 w 328"/>
                  <a:gd name="T5" fmla="*/ 749 h 749"/>
                  <a:gd name="T6" fmla="*/ 180 w 328"/>
                  <a:gd name="T7" fmla="*/ 749 h 749"/>
                  <a:gd name="T8" fmla="*/ 180 w 328"/>
                  <a:gd name="T9" fmla="*/ 210 h 749"/>
                  <a:gd name="T10" fmla="*/ 142 w 328"/>
                  <a:gd name="T11" fmla="*/ 241 h 749"/>
                  <a:gd name="T12" fmla="*/ 99 w 328"/>
                  <a:gd name="T13" fmla="*/ 272 h 749"/>
                  <a:gd name="T14" fmla="*/ 50 w 328"/>
                  <a:gd name="T15" fmla="*/ 297 h 749"/>
                  <a:gd name="T16" fmla="*/ 0 w 328"/>
                  <a:gd name="T17" fmla="*/ 316 h 749"/>
                  <a:gd name="T18" fmla="*/ 0 w 328"/>
                  <a:gd name="T19" fmla="*/ 186 h 749"/>
                  <a:gd name="T20" fmla="*/ 25 w 328"/>
                  <a:gd name="T21" fmla="*/ 173 h 749"/>
                  <a:gd name="T22" fmla="*/ 56 w 328"/>
                  <a:gd name="T23" fmla="*/ 161 h 749"/>
                  <a:gd name="T24" fmla="*/ 87 w 328"/>
                  <a:gd name="T25" fmla="*/ 142 h 749"/>
                  <a:gd name="T26" fmla="*/ 118 w 328"/>
                  <a:gd name="T27" fmla="*/ 117 h 749"/>
                  <a:gd name="T28" fmla="*/ 149 w 328"/>
                  <a:gd name="T29" fmla="*/ 93 h 749"/>
                  <a:gd name="T30" fmla="*/ 173 w 328"/>
                  <a:gd name="T31" fmla="*/ 62 h 749"/>
                  <a:gd name="T32" fmla="*/ 192 w 328"/>
                  <a:gd name="T33" fmla="*/ 31 h 749"/>
                  <a:gd name="T34" fmla="*/ 211 w 328"/>
                  <a:gd name="T35" fmla="*/ 0 h 749"/>
                  <a:gd name="T36" fmla="*/ 211 w 328"/>
                  <a:gd name="T37" fmla="*/ 0 h 7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8" h="749">
                    <a:moveTo>
                      <a:pt x="211" y="0"/>
                    </a:moveTo>
                    <a:lnTo>
                      <a:pt x="328" y="0"/>
                    </a:lnTo>
                    <a:lnTo>
                      <a:pt x="328" y="749"/>
                    </a:lnTo>
                    <a:lnTo>
                      <a:pt x="180" y="749"/>
                    </a:lnTo>
                    <a:lnTo>
                      <a:pt x="180" y="210"/>
                    </a:lnTo>
                    <a:lnTo>
                      <a:pt x="142" y="241"/>
                    </a:lnTo>
                    <a:lnTo>
                      <a:pt x="99" y="272"/>
                    </a:lnTo>
                    <a:lnTo>
                      <a:pt x="50" y="297"/>
                    </a:lnTo>
                    <a:lnTo>
                      <a:pt x="0" y="316"/>
                    </a:lnTo>
                    <a:lnTo>
                      <a:pt x="0" y="186"/>
                    </a:lnTo>
                    <a:lnTo>
                      <a:pt x="25" y="173"/>
                    </a:lnTo>
                    <a:lnTo>
                      <a:pt x="56" y="161"/>
                    </a:lnTo>
                    <a:lnTo>
                      <a:pt x="87" y="142"/>
                    </a:lnTo>
                    <a:lnTo>
                      <a:pt x="118" y="117"/>
                    </a:lnTo>
                    <a:lnTo>
                      <a:pt x="149" y="93"/>
                    </a:lnTo>
                    <a:lnTo>
                      <a:pt x="173" y="62"/>
                    </a:lnTo>
                    <a:lnTo>
                      <a:pt x="192" y="31"/>
                    </a:lnTo>
                    <a:lnTo>
                      <a:pt x="211" y="0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5" name="-SubtitleGroup710109595959595959595">
                <a:extLst>
                  <a:ext uri="{FF2B5EF4-FFF2-40B4-BE49-F238E27FC236}">
                    <a16:creationId xmlns:a16="http://schemas.microsoft.com/office/drawing/2014/main" id="{575CEA3F-D2A0-790F-23BF-6A2272A0A6EC}"/>
                  </a:ext>
                </a:extLst>
              </p:cNvPr>
              <p:cNvSpPr/>
              <p:nvPr/>
            </p:nvSpPr>
            <p:spPr>
              <a:xfrm>
                <a:off x="728452" y="1616539"/>
                <a:ext cx="9721021" cy="400110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just"/>
                <a:r>
                  <a:rPr lang="ru-RU" sz="20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Roboto" panose="02000000000000000000" pitchFamily="2" charset="0"/>
                    <a:cs typeface="Times New Roman" panose="02020603050405020304" pitchFamily="18" charset="0"/>
                  </a:rPr>
                  <a:t>П</a:t>
                </a:r>
                <a:r>
                  <a:rPr lang="ru-RU" sz="20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Roboto" panose="02000000000000000000" pitchFamily="2" charset="0"/>
                    <a:cs typeface="Times New Roman" panose="02020603050405020304" pitchFamily="18" charset="0"/>
                  </a:rPr>
                  <a:t>оставлены следующие </a:t>
                </a:r>
                <a:r>
                  <a:rPr lang="ru-RU" sz="2000" b="1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Roboto" panose="02000000000000000000" pitchFamily="2" charset="0"/>
                    <a:cs typeface="Times New Roman" panose="02020603050405020304" pitchFamily="18" charset="0"/>
                  </a:rPr>
                  <a:t>задачи</a:t>
                </a:r>
                <a:r>
                  <a:rPr lang="ru-RU" sz="20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Roboto" panose="02000000000000000000" pitchFamily="2" charset="0"/>
                    <a:cs typeface="Times New Roman" panose="02020603050405020304" pitchFamily="18" charset="0"/>
                  </a:rPr>
                  <a:t>:</a:t>
                </a:r>
                <a:endPara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93" name="Group 58">
              <a:extLst>
                <a:ext uri="{FF2B5EF4-FFF2-40B4-BE49-F238E27FC236}">
                  <a16:creationId xmlns:a16="http://schemas.microsoft.com/office/drawing/2014/main" id="{AA501F73-25C7-5745-E26B-71EA79CBAE46}"/>
                </a:ext>
              </a:extLst>
            </p:cNvPr>
            <p:cNvGrpSpPr/>
            <p:nvPr/>
          </p:nvGrpSpPr>
          <p:grpSpPr>
            <a:xfrm>
              <a:off x="739817" y="2827960"/>
              <a:ext cx="11064541" cy="662257"/>
              <a:chOff x="739817" y="2827960"/>
              <a:chExt cx="11064541" cy="662257"/>
            </a:xfrm>
          </p:grpSpPr>
          <p:sp>
            <p:nvSpPr>
              <p:cNvPr id="87" name="Shape 911118787878787878787">
                <a:extLst>
                  <a:ext uri="{FF2B5EF4-FFF2-40B4-BE49-F238E27FC236}">
                    <a16:creationId xmlns:a16="http://schemas.microsoft.com/office/drawing/2014/main" id="{451E8988-9D6F-0834-9560-88513EDFF77E}"/>
                  </a:ext>
                </a:extLst>
              </p:cNvPr>
              <p:cNvSpPr/>
              <p:nvPr/>
            </p:nvSpPr>
            <p:spPr>
              <a:xfrm>
                <a:off x="739817" y="2827960"/>
                <a:ext cx="11064541" cy="662257"/>
              </a:xfrm>
              <a:prstGeom prst="roundRect">
                <a:avLst>
                  <a:gd name="adj" fmla="val 17705"/>
                </a:avLst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8" name="Shape 1012128888888888888888">
                <a:extLst>
                  <a:ext uri="{FF2B5EF4-FFF2-40B4-BE49-F238E27FC236}">
                    <a16:creationId xmlns:a16="http://schemas.microsoft.com/office/drawing/2014/main" id="{D2933335-305D-E4C9-2934-47A4AC7E03E3}"/>
                  </a:ext>
                </a:extLst>
              </p:cNvPr>
              <p:cNvSpPr/>
              <p:nvPr/>
            </p:nvSpPr>
            <p:spPr>
              <a:xfrm>
                <a:off x="1339915" y="2835923"/>
                <a:ext cx="10211384" cy="646331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ru-RU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Roboto" panose="02000000000000000000" pitchFamily="2" charset="0"/>
                    <a:cs typeface="Times New Roman" panose="02020603050405020304" pitchFamily="18" charset="0"/>
                  </a:rPr>
                  <a:t>Разработать требования к информационной системе учета производства продукции на предприятии АО «СМК»;</a:t>
                </a:r>
              </a:p>
            </p:txBody>
          </p:sp>
          <p:sp>
            <p:nvSpPr>
              <p:cNvPr id="89" name="Shape 1113138989898989898989">
                <a:extLst>
                  <a:ext uri="{FF2B5EF4-FFF2-40B4-BE49-F238E27FC236}">
                    <a16:creationId xmlns:a16="http://schemas.microsoft.com/office/drawing/2014/main" id="{44947B18-A362-C493-3C94-994C882D08AF}"/>
                  </a:ext>
                </a:extLst>
              </p:cNvPr>
              <p:cNvSpPr/>
              <p:nvPr/>
            </p:nvSpPr>
            <p:spPr>
              <a:xfrm>
                <a:off x="889587" y="2959465"/>
                <a:ext cx="399248" cy="399247"/>
              </a:xfrm>
              <a:prstGeom prst="roundRect">
                <a:avLst>
                  <a:gd name="adj" fmla="val 29369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0" name="Shape 1218189090909090909090">
                <a:extLst>
                  <a:ext uri="{FF2B5EF4-FFF2-40B4-BE49-F238E27FC236}">
                    <a16:creationId xmlns:a16="http://schemas.microsoft.com/office/drawing/2014/main" id="{A0AB25CC-31DC-276A-874C-24A47D7057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205" y="3074536"/>
                <a:ext cx="106365" cy="158953"/>
              </a:xfrm>
              <a:custGeom>
                <a:avLst/>
                <a:gdLst>
                  <a:gd name="T0" fmla="*/ 291 w 507"/>
                  <a:gd name="T1" fmla="*/ 0 h 749"/>
                  <a:gd name="T2" fmla="*/ 340 w 507"/>
                  <a:gd name="T3" fmla="*/ 6 h 749"/>
                  <a:gd name="T4" fmla="*/ 384 w 507"/>
                  <a:gd name="T5" fmla="*/ 18 h 749"/>
                  <a:gd name="T6" fmla="*/ 427 w 507"/>
                  <a:gd name="T7" fmla="*/ 43 h 749"/>
                  <a:gd name="T8" fmla="*/ 458 w 507"/>
                  <a:gd name="T9" fmla="*/ 74 h 749"/>
                  <a:gd name="T10" fmla="*/ 483 w 507"/>
                  <a:gd name="T11" fmla="*/ 105 h 749"/>
                  <a:gd name="T12" fmla="*/ 495 w 507"/>
                  <a:gd name="T13" fmla="*/ 142 h 749"/>
                  <a:gd name="T14" fmla="*/ 501 w 507"/>
                  <a:gd name="T15" fmla="*/ 186 h 749"/>
                  <a:gd name="T16" fmla="*/ 501 w 507"/>
                  <a:gd name="T17" fmla="*/ 229 h 749"/>
                  <a:gd name="T18" fmla="*/ 495 w 507"/>
                  <a:gd name="T19" fmla="*/ 278 h 749"/>
                  <a:gd name="T20" fmla="*/ 476 w 507"/>
                  <a:gd name="T21" fmla="*/ 322 h 749"/>
                  <a:gd name="T22" fmla="*/ 446 w 507"/>
                  <a:gd name="T23" fmla="*/ 371 h 749"/>
                  <a:gd name="T24" fmla="*/ 415 w 507"/>
                  <a:gd name="T25" fmla="*/ 415 h 749"/>
                  <a:gd name="T26" fmla="*/ 365 w 507"/>
                  <a:gd name="T27" fmla="*/ 464 h 749"/>
                  <a:gd name="T28" fmla="*/ 316 w 507"/>
                  <a:gd name="T29" fmla="*/ 508 h 749"/>
                  <a:gd name="T30" fmla="*/ 291 w 507"/>
                  <a:gd name="T31" fmla="*/ 532 h 749"/>
                  <a:gd name="T32" fmla="*/ 266 w 507"/>
                  <a:gd name="T33" fmla="*/ 551 h 749"/>
                  <a:gd name="T34" fmla="*/ 254 w 507"/>
                  <a:gd name="T35" fmla="*/ 570 h 749"/>
                  <a:gd name="T36" fmla="*/ 229 w 507"/>
                  <a:gd name="T37" fmla="*/ 594 h 749"/>
                  <a:gd name="T38" fmla="*/ 507 w 507"/>
                  <a:gd name="T39" fmla="*/ 613 h 749"/>
                  <a:gd name="T40" fmla="*/ 0 w 507"/>
                  <a:gd name="T41" fmla="*/ 749 h 749"/>
                  <a:gd name="T42" fmla="*/ 12 w 507"/>
                  <a:gd name="T43" fmla="*/ 675 h 749"/>
                  <a:gd name="T44" fmla="*/ 49 w 507"/>
                  <a:gd name="T45" fmla="*/ 607 h 749"/>
                  <a:gd name="T46" fmla="*/ 74 w 507"/>
                  <a:gd name="T47" fmla="*/ 570 h 749"/>
                  <a:gd name="T48" fmla="*/ 105 w 507"/>
                  <a:gd name="T49" fmla="*/ 526 h 749"/>
                  <a:gd name="T50" fmla="*/ 155 w 507"/>
                  <a:gd name="T51" fmla="*/ 477 h 749"/>
                  <a:gd name="T52" fmla="*/ 210 w 507"/>
                  <a:gd name="T53" fmla="*/ 427 h 749"/>
                  <a:gd name="T54" fmla="*/ 254 w 507"/>
                  <a:gd name="T55" fmla="*/ 384 h 749"/>
                  <a:gd name="T56" fmla="*/ 291 w 507"/>
                  <a:gd name="T57" fmla="*/ 347 h 749"/>
                  <a:gd name="T58" fmla="*/ 316 w 507"/>
                  <a:gd name="T59" fmla="*/ 322 h 749"/>
                  <a:gd name="T60" fmla="*/ 328 w 507"/>
                  <a:gd name="T61" fmla="*/ 303 h 749"/>
                  <a:gd name="T62" fmla="*/ 353 w 507"/>
                  <a:gd name="T63" fmla="*/ 260 h 749"/>
                  <a:gd name="T64" fmla="*/ 359 w 507"/>
                  <a:gd name="T65" fmla="*/ 217 h 749"/>
                  <a:gd name="T66" fmla="*/ 353 w 507"/>
                  <a:gd name="T67" fmla="*/ 173 h 749"/>
                  <a:gd name="T68" fmla="*/ 334 w 507"/>
                  <a:gd name="T69" fmla="*/ 142 h 749"/>
                  <a:gd name="T70" fmla="*/ 303 w 507"/>
                  <a:gd name="T71" fmla="*/ 124 h 749"/>
                  <a:gd name="T72" fmla="*/ 260 w 507"/>
                  <a:gd name="T73" fmla="*/ 117 h 749"/>
                  <a:gd name="T74" fmla="*/ 223 w 507"/>
                  <a:gd name="T75" fmla="*/ 124 h 749"/>
                  <a:gd name="T76" fmla="*/ 192 w 507"/>
                  <a:gd name="T77" fmla="*/ 142 h 749"/>
                  <a:gd name="T78" fmla="*/ 167 w 507"/>
                  <a:gd name="T79" fmla="*/ 179 h 749"/>
                  <a:gd name="T80" fmla="*/ 161 w 507"/>
                  <a:gd name="T81" fmla="*/ 235 h 749"/>
                  <a:gd name="T82" fmla="*/ 18 w 507"/>
                  <a:gd name="T83" fmla="*/ 192 h 749"/>
                  <a:gd name="T84" fmla="*/ 31 w 507"/>
                  <a:gd name="T85" fmla="*/ 136 h 749"/>
                  <a:gd name="T86" fmla="*/ 49 w 507"/>
                  <a:gd name="T87" fmla="*/ 99 h 749"/>
                  <a:gd name="T88" fmla="*/ 80 w 507"/>
                  <a:gd name="T89" fmla="*/ 62 h 749"/>
                  <a:gd name="T90" fmla="*/ 111 w 507"/>
                  <a:gd name="T91" fmla="*/ 37 h 749"/>
                  <a:gd name="T92" fmla="*/ 148 w 507"/>
                  <a:gd name="T93" fmla="*/ 18 h 749"/>
                  <a:gd name="T94" fmla="*/ 192 w 507"/>
                  <a:gd name="T95" fmla="*/ 6 h 749"/>
                  <a:gd name="T96" fmla="*/ 241 w 507"/>
                  <a:gd name="T97" fmla="*/ 0 h 749"/>
                  <a:gd name="T98" fmla="*/ 266 w 507"/>
                  <a:gd name="T99" fmla="*/ 0 h 7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07" h="749">
                    <a:moveTo>
                      <a:pt x="266" y="0"/>
                    </a:moveTo>
                    <a:lnTo>
                      <a:pt x="291" y="0"/>
                    </a:lnTo>
                    <a:lnTo>
                      <a:pt x="316" y="0"/>
                    </a:lnTo>
                    <a:lnTo>
                      <a:pt x="340" y="6"/>
                    </a:lnTo>
                    <a:lnTo>
                      <a:pt x="365" y="12"/>
                    </a:lnTo>
                    <a:lnTo>
                      <a:pt x="384" y="18"/>
                    </a:lnTo>
                    <a:lnTo>
                      <a:pt x="408" y="31"/>
                    </a:lnTo>
                    <a:lnTo>
                      <a:pt x="427" y="43"/>
                    </a:lnTo>
                    <a:lnTo>
                      <a:pt x="439" y="56"/>
                    </a:lnTo>
                    <a:lnTo>
                      <a:pt x="458" y="74"/>
                    </a:lnTo>
                    <a:lnTo>
                      <a:pt x="470" y="86"/>
                    </a:lnTo>
                    <a:lnTo>
                      <a:pt x="483" y="105"/>
                    </a:lnTo>
                    <a:lnTo>
                      <a:pt x="489" y="124"/>
                    </a:lnTo>
                    <a:lnTo>
                      <a:pt x="495" y="142"/>
                    </a:lnTo>
                    <a:lnTo>
                      <a:pt x="501" y="161"/>
                    </a:lnTo>
                    <a:lnTo>
                      <a:pt x="501" y="186"/>
                    </a:lnTo>
                    <a:lnTo>
                      <a:pt x="507" y="204"/>
                    </a:lnTo>
                    <a:lnTo>
                      <a:pt x="501" y="229"/>
                    </a:lnTo>
                    <a:lnTo>
                      <a:pt x="501" y="254"/>
                    </a:lnTo>
                    <a:lnTo>
                      <a:pt x="495" y="278"/>
                    </a:lnTo>
                    <a:lnTo>
                      <a:pt x="489" y="303"/>
                    </a:lnTo>
                    <a:lnTo>
                      <a:pt x="476" y="322"/>
                    </a:lnTo>
                    <a:lnTo>
                      <a:pt x="464" y="347"/>
                    </a:lnTo>
                    <a:lnTo>
                      <a:pt x="446" y="371"/>
                    </a:lnTo>
                    <a:lnTo>
                      <a:pt x="427" y="396"/>
                    </a:lnTo>
                    <a:lnTo>
                      <a:pt x="415" y="415"/>
                    </a:lnTo>
                    <a:lnTo>
                      <a:pt x="390" y="440"/>
                    </a:lnTo>
                    <a:lnTo>
                      <a:pt x="365" y="464"/>
                    </a:lnTo>
                    <a:lnTo>
                      <a:pt x="334" y="489"/>
                    </a:lnTo>
                    <a:lnTo>
                      <a:pt x="316" y="508"/>
                    </a:lnTo>
                    <a:lnTo>
                      <a:pt x="303" y="520"/>
                    </a:lnTo>
                    <a:lnTo>
                      <a:pt x="291" y="532"/>
                    </a:lnTo>
                    <a:lnTo>
                      <a:pt x="278" y="545"/>
                    </a:lnTo>
                    <a:lnTo>
                      <a:pt x="266" y="551"/>
                    </a:lnTo>
                    <a:lnTo>
                      <a:pt x="260" y="563"/>
                    </a:lnTo>
                    <a:lnTo>
                      <a:pt x="254" y="570"/>
                    </a:lnTo>
                    <a:lnTo>
                      <a:pt x="247" y="576"/>
                    </a:lnTo>
                    <a:lnTo>
                      <a:pt x="229" y="594"/>
                    </a:lnTo>
                    <a:lnTo>
                      <a:pt x="216" y="613"/>
                    </a:lnTo>
                    <a:lnTo>
                      <a:pt x="507" y="613"/>
                    </a:lnTo>
                    <a:lnTo>
                      <a:pt x="507" y="749"/>
                    </a:lnTo>
                    <a:lnTo>
                      <a:pt x="0" y="749"/>
                    </a:lnTo>
                    <a:lnTo>
                      <a:pt x="6" y="712"/>
                    </a:lnTo>
                    <a:lnTo>
                      <a:pt x="12" y="675"/>
                    </a:lnTo>
                    <a:lnTo>
                      <a:pt x="31" y="638"/>
                    </a:lnTo>
                    <a:lnTo>
                      <a:pt x="49" y="607"/>
                    </a:lnTo>
                    <a:lnTo>
                      <a:pt x="55" y="588"/>
                    </a:lnTo>
                    <a:lnTo>
                      <a:pt x="74" y="570"/>
                    </a:lnTo>
                    <a:lnTo>
                      <a:pt x="86" y="545"/>
                    </a:lnTo>
                    <a:lnTo>
                      <a:pt x="105" y="526"/>
                    </a:lnTo>
                    <a:lnTo>
                      <a:pt x="130" y="501"/>
                    </a:lnTo>
                    <a:lnTo>
                      <a:pt x="155" y="477"/>
                    </a:lnTo>
                    <a:lnTo>
                      <a:pt x="179" y="452"/>
                    </a:lnTo>
                    <a:lnTo>
                      <a:pt x="210" y="427"/>
                    </a:lnTo>
                    <a:lnTo>
                      <a:pt x="235" y="402"/>
                    </a:lnTo>
                    <a:lnTo>
                      <a:pt x="254" y="384"/>
                    </a:lnTo>
                    <a:lnTo>
                      <a:pt x="272" y="365"/>
                    </a:lnTo>
                    <a:lnTo>
                      <a:pt x="291" y="347"/>
                    </a:lnTo>
                    <a:lnTo>
                      <a:pt x="303" y="334"/>
                    </a:lnTo>
                    <a:lnTo>
                      <a:pt x="316" y="322"/>
                    </a:lnTo>
                    <a:lnTo>
                      <a:pt x="322" y="309"/>
                    </a:lnTo>
                    <a:lnTo>
                      <a:pt x="328" y="303"/>
                    </a:lnTo>
                    <a:lnTo>
                      <a:pt x="340" y="278"/>
                    </a:lnTo>
                    <a:lnTo>
                      <a:pt x="353" y="260"/>
                    </a:lnTo>
                    <a:lnTo>
                      <a:pt x="359" y="235"/>
                    </a:lnTo>
                    <a:lnTo>
                      <a:pt x="359" y="217"/>
                    </a:lnTo>
                    <a:lnTo>
                      <a:pt x="359" y="192"/>
                    </a:lnTo>
                    <a:lnTo>
                      <a:pt x="353" y="173"/>
                    </a:lnTo>
                    <a:lnTo>
                      <a:pt x="346" y="155"/>
                    </a:lnTo>
                    <a:lnTo>
                      <a:pt x="334" y="142"/>
                    </a:lnTo>
                    <a:lnTo>
                      <a:pt x="322" y="130"/>
                    </a:lnTo>
                    <a:lnTo>
                      <a:pt x="303" y="124"/>
                    </a:lnTo>
                    <a:lnTo>
                      <a:pt x="285" y="117"/>
                    </a:lnTo>
                    <a:lnTo>
                      <a:pt x="260" y="117"/>
                    </a:lnTo>
                    <a:lnTo>
                      <a:pt x="241" y="117"/>
                    </a:lnTo>
                    <a:lnTo>
                      <a:pt x="223" y="124"/>
                    </a:lnTo>
                    <a:lnTo>
                      <a:pt x="204" y="130"/>
                    </a:lnTo>
                    <a:lnTo>
                      <a:pt x="192" y="142"/>
                    </a:lnTo>
                    <a:lnTo>
                      <a:pt x="179" y="161"/>
                    </a:lnTo>
                    <a:lnTo>
                      <a:pt x="167" y="179"/>
                    </a:lnTo>
                    <a:lnTo>
                      <a:pt x="161" y="204"/>
                    </a:lnTo>
                    <a:lnTo>
                      <a:pt x="161" y="235"/>
                    </a:lnTo>
                    <a:lnTo>
                      <a:pt x="12" y="217"/>
                    </a:lnTo>
                    <a:lnTo>
                      <a:pt x="18" y="192"/>
                    </a:lnTo>
                    <a:lnTo>
                      <a:pt x="25" y="161"/>
                    </a:lnTo>
                    <a:lnTo>
                      <a:pt x="31" y="136"/>
                    </a:lnTo>
                    <a:lnTo>
                      <a:pt x="43" y="117"/>
                    </a:lnTo>
                    <a:lnTo>
                      <a:pt x="49" y="99"/>
                    </a:lnTo>
                    <a:lnTo>
                      <a:pt x="62" y="80"/>
                    </a:lnTo>
                    <a:lnTo>
                      <a:pt x="80" y="62"/>
                    </a:lnTo>
                    <a:lnTo>
                      <a:pt x="93" y="49"/>
                    </a:lnTo>
                    <a:lnTo>
                      <a:pt x="111" y="37"/>
                    </a:lnTo>
                    <a:lnTo>
                      <a:pt x="130" y="25"/>
                    </a:lnTo>
                    <a:lnTo>
                      <a:pt x="148" y="18"/>
                    </a:lnTo>
                    <a:lnTo>
                      <a:pt x="173" y="12"/>
                    </a:lnTo>
                    <a:lnTo>
                      <a:pt x="192" y="6"/>
                    </a:lnTo>
                    <a:lnTo>
                      <a:pt x="216" y="0"/>
                    </a:lnTo>
                    <a:lnTo>
                      <a:pt x="241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94" name="Group 59">
              <a:extLst>
                <a:ext uri="{FF2B5EF4-FFF2-40B4-BE49-F238E27FC236}">
                  <a16:creationId xmlns:a16="http://schemas.microsoft.com/office/drawing/2014/main" id="{62C89B2C-E09C-3C47-3E18-B2E40F8AE305}"/>
                </a:ext>
              </a:extLst>
            </p:cNvPr>
            <p:cNvGrpSpPr/>
            <p:nvPr/>
          </p:nvGrpSpPr>
          <p:grpSpPr>
            <a:xfrm>
              <a:off x="739816" y="3610419"/>
              <a:ext cx="11064543" cy="662257"/>
              <a:chOff x="739816" y="3610419"/>
              <a:chExt cx="11064543" cy="662257"/>
            </a:xfrm>
          </p:grpSpPr>
          <p:sp>
            <p:nvSpPr>
              <p:cNvPr id="83" name="Shape 1419198383838383838383">
                <a:extLst>
                  <a:ext uri="{FF2B5EF4-FFF2-40B4-BE49-F238E27FC236}">
                    <a16:creationId xmlns:a16="http://schemas.microsoft.com/office/drawing/2014/main" id="{6CF9C748-E853-9733-6626-0BCFF6F01C37}"/>
                  </a:ext>
                </a:extLst>
              </p:cNvPr>
              <p:cNvSpPr/>
              <p:nvPr/>
            </p:nvSpPr>
            <p:spPr>
              <a:xfrm>
                <a:off x="739816" y="3610419"/>
                <a:ext cx="11064543" cy="662257"/>
              </a:xfrm>
              <a:prstGeom prst="roundRect">
                <a:avLst>
                  <a:gd name="adj" fmla="val 17705"/>
                </a:avLst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4" name="Shape 1520208484848484848484">
                <a:extLst>
                  <a:ext uri="{FF2B5EF4-FFF2-40B4-BE49-F238E27FC236}">
                    <a16:creationId xmlns:a16="http://schemas.microsoft.com/office/drawing/2014/main" id="{D0CFBE84-D45D-23E5-B881-787CF15AE592}"/>
                  </a:ext>
                </a:extLst>
              </p:cNvPr>
              <p:cNvSpPr/>
              <p:nvPr/>
            </p:nvSpPr>
            <p:spPr>
              <a:xfrm>
                <a:off x="1339913" y="3756883"/>
                <a:ext cx="10211385" cy="369332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ru-RU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Roboto" panose="02000000000000000000" pitchFamily="2" charset="0"/>
                    <a:cs typeface="Times New Roman" panose="02020603050405020304" pitchFamily="18" charset="0"/>
                  </a:rPr>
                  <a:t>Спроектировать архитектуру информационной системы учета производства продукции;</a:t>
                </a:r>
              </a:p>
            </p:txBody>
          </p:sp>
          <p:sp>
            <p:nvSpPr>
              <p:cNvPr id="85" name="Shape 1621218585858585858585">
                <a:extLst>
                  <a:ext uri="{FF2B5EF4-FFF2-40B4-BE49-F238E27FC236}">
                    <a16:creationId xmlns:a16="http://schemas.microsoft.com/office/drawing/2014/main" id="{413A55E6-76E5-84D7-EFAE-A3D0DF22149B}"/>
                  </a:ext>
                </a:extLst>
              </p:cNvPr>
              <p:cNvSpPr/>
              <p:nvPr/>
            </p:nvSpPr>
            <p:spPr>
              <a:xfrm>
                <a:off x="889587" y="3741924"/>
                <a:ext cx="399248" cy="399247"/>
              </a:xfrm>
              <a:prstGeom prst="roundRect">
                <a:avLst>
                  <a:gd name="adj" fmla="val 29369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6" name="Shape 1726268686868686868686">
                <a:extLst>
                  <a:ext uri="{FF2B5EF4-FFF2-40B4-BE49-F238E27FC236}">
                    <a16:creationId xmlns:a16="http://schemas.microsoft.com/office/drawing/2014/main" id="{B8A3B9F6-88B6-9442-4901-F7E0C2017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012" y="3856997"/>
                <a:ext cx="105178" cy="161654"/>
              </a:xfrm>
              <a:custGeom>
                <a:avLst/>
                <a:gdLst>
                  <a:gd name="T0" fmla="*/ 291 w 495"/>
                  <a:gd name="T1" fmla="*/ 0 h 761"/>
                  <a:gd name="T2" fmla="*/ 353 w 495"/>
                  <a:gd name="T3" fmla="*/ 25 h 761"/>
                  <a:gd name="T4" fmla="*/ 408 w 495"/>
                  <a:gd name="T5" fmla="*/ 62 h 761"/>
                  <a:gd name="T6" fmla="*/ 439 w 495"/>
                  <a:gd name="T7" fmla="*/ 105 h 761"/>
                  <a:gd name="T8" fmla="*/ 458 w 495"/>
                  <a:gd name="T9" fmla="*/ 155 h 761"/>
                  <a:gd name="T10" fmla="*/ 458 w 495"/>
                  <a:gd name="T11" fmla="*/ 210 h 761"/>
                  <a:gd name="T12" fmla="*/ 433 w 495"/>
                  <a:gd name="T13" fmla="*/ 278 h 761"/>
                  <a:gd name="T14" fmla="*/ 377 w 495"/>
                  <a:gd name="T15" fmla="*/ 328 h 761"/>
                  <a:gd name="T16" fmla="*/ 408 w 495"/>
                  <a:gd name="T17" fmla="*/ 365 h 761"/>
                  <a:gd name="T18" fmla="*/ 470 w 495"/>
                  <a:gd name="T19" fmla="*/ 433 h 761"/>
                  <a:gd name="T20" fmla="*/ 495 w 495"/>
                  <a:gd name="T21" fmla="*/ 520 h 761"/>
                  <a:gd name="T22" fmla="*/ 483 w 495"/>
                  <a:gd name="T23" fmla="*/ 594 h 761"/>
                  <a:gd name="T24" fmla="*/ 452 w 495"/>
                  <a:gd name="T25" fmla="*/ 650 h 761"/>
                  <a:gd name="T26" fmla="*/ 402 w 495"/>
                  <a:gd name="T27" fmla="*/ 706 h 761"/>
                  <a:gd name="T28" fmla="*/ 340 w 495"/>
                  <a:gd name="T29" fmla="*/ 743 h 761"/>
                  <a:gd name="T30" fmla="*/ 266 w 495"/>
                  <a:gd name="T31" fmla="*/ 755 h 761"/>
                  <a:gd name="T32" fmla="*/ 192 w 495"/>
                  <a:gd name="T33" fmla="*/ 755 h 761"/>
                  <a:gd name="T34" fmla="*/ 130 w 495"/>
                  <a:gd name="T35" fmla="*/ 736 h 761"/>
                  <a:gd name="T36" fmla="*/ 74 w 495"/>
                  <a:gd name="T37" fmla="*/ 699 h 761"/>
                  <a:gd name="T38" fmla="*/ 31 w 495"/>
                  <a:gd name="T39" fmla="*/ 650 h 761"/>
                  <a:gd name="T40" fmla="*/ 6 w 495"/>
                  <a:gd name="T41" fmla="*/ 594 h 761"/>
                  <a:gd name="T42" fmla="*/ 136 w 495"/>
                  <a:gd name="T43" fmla="*/ 532 h 761"/>
                  <a:gd name="T44" fmla="*/ 161 w 495"/>
                  <a:gd name="T45" fmla="*/ 594 h 761"/>
                  <a:gd name="T46" fmla="*/ 204 w 495"/>
                  <a:gd name="T47" fmla="*/ 631 h 761"/>
                  <a:gd name="T48" fmla="*/ 260 w 495"/>
                  <a:gd name="T49" fmla="*/ 637 h 761"/>
                  <a:gd name="T50" fmla="*/ 316 w 495"/>
                  <a:gd name="T51" fmla="*/ 606 h 761"/>
                  <a:gd name="T52" fmla="*/ 347 w 495"/>
                  <a:gd name="T53" fmla="*/ 545 h 761"/>
                  <a:gd name="T54" fmla="*/ 340 w 495"/>
                  <a:gd name="T55" fmla="*/ 470 h 761"/>
                  <a:gd name="T56" fmla="*/ 303 w 495"/>
                  <a:gd name="T57" fmla="*/ 415 h 761"/>
                  <a:gd name="T58" fmla="*/ 248 w 495"/>
                  <a:gd name="T59" fmla="*/ 402 h 761"/>
                  <a:gd name="T60" fmla="*/ 179 w 495"/>
                  <a:gd name="T61" fmla="*/ 408 h 761"/>
                  <a:gd name="T62" fmla="*/ 248 w 495"/>
                  <a:gd name="T63" fmla="*/ 285 h 761"/>
                  <a:gd name="T64" fmla="*/ 297 w 495"/>
                  <a:gd name="T65" fmla="*/ 254 h 761"/>
                  <a:gd name="T66" fmla="*/ 316 w 495"/>
                  <a:gd name="T67" fmla="*/ 198 h 761"/>
                  <a:gd name="T68" fmla="*/ 303 w 495"/>
                  <a:gd name="T69" fmla="*/ 148 h 761"/>
                  <a:gd name="T70" fmla="*/ 266 w 495"/>
                  <a:gd name="T71" fmla="*/ 117 h 761"/>
                  <a:gd name="T72" fmla="*/ 217 w 495"/>
                  <a:gd name="T73" fmla="*/ 117 h 761"/>
                  <a:gd name="T74" fmla="*/ 173 w 495"/>
                  <a:gd name="T75" fmla="*/ 142 h 761"/>
                  <a:gd name="T76" fmla="*/ 142 w 495"/>
                  <a:gd name="T77" fmla="*/ 192 h 761"/>
                  <a:gd name="T78" fmla="*/ 19 w 495"/>
                  <a:gd name="T79" fmla="*/ 161 h 761"/>
                  <a:gd name="T80" fmla="*/ 49 w 495"/>
                  <a:gd name="T81" fmla="*/ 86 h 761"/>
                  <a:gd name="T82" fmla="*/ 105 w 495"/>
                  <a:gd name="T83" fmla="*/ 31 h 761"/>
                  <a:gd name="T84" fmla="*/ 179 w 495"/>
                  <a:gd name="T85" fmla="*/ 0 h 761"/>
                  <a:gd name="T86" fmla="*/ 235 w 495"/>
                  <a:gd name="T87" fmla="*/ 0 h 7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95" h="761">
                    <a:moveTo>
                      <a:pt x="235" y="0"/>
                    </a:moveTo>
                    <a:lnTo>
                      <a:pt x="266" y="0"/>
                    </a:lnTo>
                    <a:lnTo>
                      <a:pt x="291" y="0"/>
                    </a:lnTo>
                    <a:lnTo>
                      <a:pt x="309" y="6"/>
                    </a:lnTo>
                    <a:lnTo>
                      <a:pt x="334" y="12"/>
                    </a:lnTo>
                    <a:lnTo>
                      <a:pt x="353" y="25"/>
                    </a:lnTo>
                    <a:lnTo>
                      <a:pt x="371" y="37"/>
                    </a:lnTo>
                    <a:lnTo>
                      <a:pt x="390" y="49"/>
                    </a:lnTo>
                    <a:lnTo>
                      <a:pt x="408" y="62"/>
                    </a:lnTo>
                    <a:lnTo>
                      <a:pt x="421" y="80"/>
                    </a:lnTo>
                    <a:lnTo>
                      <a:pt x="427" y="93"/>
                    </a:lnTo>
                    <a:lnTo>
                      <a:pt x="439" y="105"/>
                    </a:lnTo>
                    <a:lnTo>
                      <a:pt x="446" y="124"/>
                    </a:lnTo>
                    <a:lnTo>
                      <a:pt x="452" y="136"/>
                    </a:lnTo>
                    <a:lnTo>
                      <a:pt x="458" y="155"/>
                    </a:lnTo>
                    <a:lnTo>
                      <a:pt x="458" y="173"/>
                    </a:lnTo>
                    <a:lnTo>
                      <a:pt x="458" y="192"/>
                    </a:lnTo>
                    <a:lnTo>
                      <a:pt x="458" y="210"/>
                    </a:lnTo>
                    <a:lnTo>
                      <a:pt x="452" y="235"/>
                    </a:lnTo>
                    <a:lnTo>
                      <a:pt x="446" y="254"/>
                    </a:lnTo>
                    <a:lnTo>
                      <a:pt x="433" y="278"/>
                    </a:lnTo>
                    <a:lnTo>
                      <a:pt x="415" y="297"/>
                    </a:lnTo>
                    <a:lnTo>
                      <a:pt x="396" y="315"/>
                    </a:lnTo>
                    <a:lnTo>
                      <a:pt x="377" y="328"/>
                    </a:lnTo>
                    <a:lnTo>
                      <a:pt x="353" y="346"/>
                    </a:lnTo>
                    <a:lnTo>
                      <a:pt x="384" y="353"/>
                    </a:lnTo>
                    <a:lnTo>
                      <a:pt x="408" y="365"/>
                    </a:lnTo>
                    <a:lnTo>
                      <a:pt x="433" y="384"/>
                    </a:lnTo>
                    <a:lnTo>
                      <a:pt x="452" y="408"/>
                    </a:lnTo>
                    <a:lnTo>
                      <a:pt x="470" y="433"/>
                    </a:lnTo>
                    <a:lnTo>
                      <a:pt x="483" y="458"/>
                    </a:lnTo>
                    <a:lnTo>
                      <a:pt x="489" y="489"/>
                    </a:lnTo>
                    <a:lnTo>
                      <a:pt x="495" y="520"/>
                    </a:lnTo>
                    <a:lnTo>
                      <a:pt x="489" y="545"/>
                    </a:lnTo>
                    <a:lnTo>
                      <a:pt x="489" y="569"/>
                    </a:lnTo>
                    <a:lnTo>
                      <a:pt x="483" y="594"/>
                    </a:lnTo>
                    <a:lnTo>
                      <a:pt x="476" y="613"/>
                    </a:lnTo>
                    <a:lnTo>
                      <a:pt x="464" y="631"/>
                    </a:lnTo>
                    <a:lnTo>
                      <a:pt x="452" y="650"/>
                    </a:lnTo>
                    <a:lnTo>
                      <a:pt x="439" y="675"/>
                    </a:lnTo>
                    <a:lnTo>
                      <a:pt x="421" y="687"/>
                    </a:lnTo>
                    <a:lnTo>
                      <a:pt x="402" y="706"/>
                    </a:lnTo>
                    <a:lnTo>
                      <a:pt x="384" y="718"/>
                    </a:lnTo>
                    <a:lnTo>
                      <a:pt x="365" y="730"/>
                    </a:lnTo>
                    <a:lnTo>
                      <a:pt x="340" y="743"/>
                    </a:lnTo>
                    <a:lnTo>
                      <a:pt x="316" y="749"/>
                    </a:lnTo>
                    <a:lnTo>
                      <a:pt x="291" y="755"/>
                    </a:lnTo>
                    <a:lnTo>
                      <a:pt x="266" y="755"/>
                    </a:lnTo>
                    <a:lnTo>
                      <a:pt x="241" y="761"/>
                    </a:lnTo>
                    <a:lnTo>
                      <a:pt x="217" y="755"/>
                    </a:lnTo>
                    <a:lnTo>
                      <a:pt x="192" y="755"/>
                    </a:lnTo>
                    <a:lnTo>
                      <a:pt x="173" y="749"/>
                    </a:lnTo>
                    <a:lnTo>
                      <a:pt x="148" y="743"/>
                    </a:lnTo>
                    <a:lnTo>
                      <a:pt x="130" y="736"/>
                    </a:lnTo>
                    <a:lnTo>
                      <a:pt x="111" y="724"/>
                    </a:lnTo>
                    <a:lnTo>
                      <a:pt x="93" y="712"/>
                    </a:lnTo>
                    <a:lnTo>
                      <a:pt x="74" y="699"/>
                    </a:lnTo>
                    <a:lnTo>
                      <a:pt x="56" y="687"/>
                    </a:lnTo>
                    <a:lnTo>
                      <a:pt x="43" y="668"/>
                    </a:lnTo>
                    <a:lnTo>
                      <a:pt x="31" y="650"/>
                    </a:lnTo>
                    <a:lnTo>
                      <a:pt x="25" y="631"/>
                    </a:lnTo>
                    <a:lnTo>
                      <a:pt x="12" y="613"/>
                    </a:lnTo>
                    <a:lnTo>
                      <a:pt x="6" y="594"/>
                    </a:lnTo>
                    <a:lnTo>
                      <a:pt x="0" y="569"/>
                    </a:lnTo>
                    <a:lnTo>
                      <a:pt x="0" y="551"/>
                    </a:lnTo>
                    <a:lnTo>
                      <a:pt x="136" y="532"/>
                    </a:lnTo>
                    <a:lnTo>
                      <a:pt x="142" y="557"/>
                    </a:lnTo>
                    <a:lnTo>
                      <a:pt x="148" y="576"/>
                    </a:lnTo>
                    <a:lnTo>
                      <a:pt x="161" y="594"/>
                    </a:lnTo>
                    <a:lnTo>
                      <a:pt x="173" y="613"/>
                    </a:lnTo>
                    <a:lnTo>
                      <a:pt x="186" y="625"/>
                    </a:lnTo>
                    <a:lnTo>
                      <a:pt x="204" y="631"/>
                    </a:lnTo>
                    <a:lnTo>
                      <a:pt x="223" y="637"/>
                    </a:lnTo>
                    <a:lnTo>
                      <a:pt x="241" y="637"/>
                    </a:lnTo>
                    <a:lnTo>
                      <a:pt x="260" y="637"/>
                    </a:lnTo>
                    <a:lnTo>
                      <a:pt x="285" y="631"/>
                    </a:lnTo>
                    <a:lnTo>
                      <a:pt x="297" y="619"/>
                    </a:lnTo>
                    <a:lnTo>
                      <a:pt x="316" y="606"/>
                    </a:lnTo>
                    <a:lnTo>
                      <a:pt x="328" y="588"/>
                    </a:lnTo>
                    <a:lnTo>
                      <a:pt x="340" y="569"/>
                    </a:lnTo>
                    <a:lnTo>
                      <a:pt x="347" y="545"/>
                    </a:lnTo>
                    <a:lnTo>
                      <a:pt x="347" y="514"/>
                    </a:lnTo>
                    <a:lnTo>
                      <a:pt x="347" y="489"/>
                    </a:lnTo>
                    <a:lnTo>
                      <a:pt x="340" y="470"/>
                    </a:lnTo>
                    <a:lnTo>
                      <a:pt x="328" y="446"/>
                    </a:lnTo>
                    <a:lnTo>
                      <a:pt x="316" y="433"/>
                    </a:lnTo>
                    <a:lnTo>
                      <a:pt x="303" y="415"/>
                    </a:lnTo>
                    <a:lnTo>
                      <a:pt x="285" y="408"/>
                    </a:lnTo>
                    <a:lnTo>
                      <a:pt x="266" y="402"/>
                    </a:lnTo>
                    <a:lnTo>
                      <a:pt x="248" y="402"/>
                    </a:lnTo>
                    <a:lnTo>
                      <a:pt x="217" y="402"/>
                    </a:lnTo>
                    <a:lnTo>
                      <a:pt x="198" y="402"/>
                    </a:lnTo>
                    <a:lnTo>
                      <a:pt x="179" y="408"/>
                    </a:lnTo>
                    <a:lnTo>
                      <a:pt x="198" y="291"/>
                    </a:lnTo>
                    <a:lnTo>
                      <a:pt x="223" y="291"/>
                    </a:lnTo>
                    <a:lnTo>
                      <a:pt x="248" y="285"/>
                    </a:lnTo>
                    <a:lnTo>
                      <a:pt x="266" y="278"/>
                    </a:lnTo>
                    <a:lnTo>
                      <a:pt x="285" y="266"/>
                    </a:lnTo>
                    <a:lnTo>
                      <a:pt x="297" y="254"/>
                    </a:lnTo>
                    <a:lnTo>
                      <a:pt x="309" y="235"/>
                    </a:lnTo>
                    <a:lnTo>
                      <a:pt x="316" y="216"/>
                    </a:lnTo>
                    <a:lnTo>
                      <a:pt x="316" y="198"/>
                    </a:lnTo>
                    <a:lnTo>
                      <a:pt x="316" y="179"/>
                    </a:lnTo>
                    <a:lnTo>
                      <a:pt x="309" y="161"/>
                    </a:lnTo>
                    <a:lnTo>
                      <a:pt x="303" y="148"/>
                    </a:lnTo>
                    <a:lnTo>
                      <a:pt x="291" y="136"/>
                    </a:lnTo>
                    <a:lnTo>
                      <a:pt x="278" y="130"/>
                    </a:lnTo>
                    <a:lnTo>
                      <a:pt x="266" y="117"/>
                    </a:lnTo>
                    <a:lnTo>
                      <a:pt x="254" y="117"/>
                    </a:lnTo>
                    <a:lnTo>
                      <a:pt x="235" y="117"/>
                    </a:lnTo>
                    <a:lnTo>
                      <a:pt x="217" y="117"/>
                    </a:lnTo>
                    <a:lnTo>
                      <a:pt x="198" y="124"/>
                    </a:lnTo>
                    <a:lnTo>
                      <a:pt x="186" y="130"/>
                    </a:lnTo>
                    <a:lnTo>
                      <a:pt x="173" y="142"/>
                    </a:lnTo>
                    <a:lnTo>
                      <a:pt x="161" y="155"/>
                    </a:lnTo>
                    <a:lnTo>
                      <a:pt x="148" y="173"/>
                    </a:lnTo>
                    <a:lnTo>
                      <a:pt x="142" y="192"/>
                    </a:lnTo>
                    <a:lnTo>
                      <a:pt x="142" y="216"/>
                    </a:lnTo>
                    <a:lnTo>
                      <a:pt x="6" y="192"/>
                    </a:lnTo>
                    <a:lnTo>
                      <a:pt x="19" y="161"/>
                    </a:lnTo>
                    <a:lnTo>
                      <a:pt x="25" y="130"/>
                    </a:lnTo>
                    <a:lnTo>
                      <a:pt x="37" y="105"/>
                    </a:lnTo>
                    <a:lnTo>
                      <a:pt x="49" y="86"/>
                    </a:lnTo>
                    <a:lnTo>
                      <a:pt x="62" y="68"/>
                    </a:lnTo>
                    <a:lnTo>
                      <a:pt x="80" y="49"/>
                    </a:lnTo>
                    <a:lnTo>
                      <a:pt x="105" y="31"/>
                    </a:lnTo>
                    <a:lnTo>
                      <a:pt x="130" y="18"/>
                    </a:lnTo>
                    <a:lnTo>
                      <a:pt x="155" y="12"/>
                    </a:lnTo>
                    <a:lnTo>
                      <a:pt x="179" y="0"/>
                    </a:lnTo>
                    <a:lnTo>
                      <a:pt x="210" y="0"/>
                    </a:lnTo>
                    <a:lnTo>
                      <a:pt x="235" y="0"/>
                    </a:lnTo>
                    <a:lnTo>
                      <a:pt x="235" y="0"/>
                    </a:ln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95" name="Group 60">
              <a:extLst>
                <a:ext uri="{FF2B5EF4-FFF2-40B4-BE49-F238E27FC236}">
                  <a16:creationId xmlns:a16="http://schemas.microsoft.com/office/drawing/2014/main" id="{1F89E62D-5C6D-830F-92F3-0D240FCE975F}"/>
                </a:ext>
              </a:extLst>
            </p:cNvPr>
            <p:cNvGrpSpPr/>
            <p:nvPr/>
          </p:nvGrpSpPr>
          <p:grpSpPr>
            <a:xfrm>
              <a:off x="739816" y="4392874"/>
              <a:ext cx="11064543" cy="662257"/>
              <a:chOff x="739816" y="4392874"/>
              <a:chExt cx="11064543" cy="662257"/>
            </a:xfrm>
          </p:grpSpPr>
          <p:sp>
            <p:nvSpPr>
              <p:cNvPr id="79" name="Shape 1927277979797979797979">
                <a:extLst>
                  <a:ext uri="{FF2B5EF4-FFF2-40B4-BE49-F238E27FC236}">
                    <a16:creationId xmlns:a16="http://schemas.microsoft.com/office/drawing/2014/main" id="{FEA477EB-3564-A169-AB27-5C52B80E9957}"/>
                  </a:ext>
                </a:extLst>
              </p:cNvPr>
              <p:cNvSpPr/>
              <p:nvPr/>
            </p:nvSpPr>
            <p:spPr>
              <a:xfrm>
                <a:off x="739816" y="4392874"/>
                <a:ext cx="11064543" cy="662257"/>
              </a:xfrm>
              <a:prstGeom prst="roundRect">
                <a:avLst>
                  <a:gd name="adj" fmla="val 17705"/>
                </a:avLst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0" name="Shape 2028288080808080808080">
                <a:extLst>
                  <a:ext uri="{FF2B5EF4-FFF2-40B4-BE49-F238E27FC236}">
                    <a16:creationId xmlns:a16="http://schemas.microsoft.com/office/drawing/2014/main" id="{237D912B-A062-B25A-DC69-E643935E1E30}"/>
                  </a:ext>
                </a:extLst>
              </p:cNvPr>
              <p:cNvSpPr/>
              <p:nvPr/>
            </p:nvSpPr>
            <p:spPr>
              <a:xfrm>
                <a:off x="1339913" y="4400838"/>
                <a:ext cx="10338989" cy="646331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ru-RU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Roboto" panose="02000000000000000000" pitchFamily="2" charset="0"/>
                    <a:cs typeface="Times New Roman" panose="02020603050405020304" pitchFamily="18" charset="0"/>
                  </a:rPr>
                  <a:t>Разработать информационную систему учета производства продукции, включая модули: учет запасов сырья и материалов, учет производственных операций, учет готовой продукции, учет заказов.</a:t>
                </a:r>
              </a:p>
            </p:txBody>
          </p:sp>
          <p:sp>
            <p:nvSpPr>
              <p:cNvPr id="81" name="Shape 2129298181818181818181">
                <a:extLst>
                  <a:ext uri="{FF2B5EF4-FFF2-40B4-BE49-F238E27FC236}">
                    <a16:creationId xmlns:a16="http://schemas.microsoft.com/office/drawing/2014/main" id="{03D2C2F6-601C-77E0-BD9C-E6159966B984}"/>
                  </a:ext>
                </a:extLst>
              </p:cNvPr>
              <p:cNvSpPr/>
              <p:nvPr/>
            </p:nvSpPr>
            <p:spPr>
              <a:xfrm>
                <a:off x="889587" y="4524379"/>
                <a:ext cx="399248" cy="399248"/>
              </a:xfrm>
              <a:prstGeom prst="roundRect">
                <a:avLst>
                  <a:gd name="adj" fmla="val 29369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2" name="Shape 2234348282828282828282">
                <a:extLst>
                  <a:ext uri="{FF2B5EF4-FFF2-40B4-BE49-F238E27FC236}">
                    <a16:creationId xmlns:a16="http://schemas.microsoft.com/office/drawing/2014/main" id="{0625FD36-BCC3-2380-DB07-2C308E9149A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8248" y="4639451"/>
                <a:ext cx="113816" cy="158954"/>
              </a:xfrm>
              <a:custGeom>
                <a:avLst/>
                <a:gdLst>
                  <a:gd name="T0" fmla="*/ 322 w 538"/>
                  <a:gd name="T1" fmla="*/ 0 h 749"/>
                  <a:gd name="T2" fmla="*/ 445 w 538"/>
                  <a:gd name="T3" fmla="*/ 0 h 749"/>
                  <a:gd name="T4" fmla="*/ 445 w 538"/>
                  <a:gd name="T5" fmla="*/ 470 h 749"/>
                  <a:gd name="T6" fmla="*/ 538 w 538"/>
                  <a:gd name="T7" fmla="*/ 470 h 749"/>
                  <a:gd name="T8" fmla="*/ 538 w 538"/>
                  <a:gd name="T9" fmla="*/ 594 h 749"/>
                  <a:gd name="T10" fmla="*/ 445 w 538"/>
                  <a:gd name="T11" fmla="*/ 594 h 749"/>
                  <a:gd name="T12" fmla="*/ 445 w 538"/>
                  <a:gd name="T13" fmla="*/ 749 h 749"/>
                  <a:gd name="T14" fmla="*/ 303 w 538"/>
                  <a:gd name="T15" fmla="*/ 749 h 749"/>
                  <a:gd name="T16" fmla="*/ 303 w 538"/>
                  <a:gd name="T17" fmla="*/ 594 h 749"/>
                  <a:gd name="T18" fmla="*/ 0 w 538"/>
                  <a:gd name="T19" fmla="*/ 594 h 749"/>
                  <a:gd name="T20" fmla="*/ 0 w 538"/>
                  <a:gd name="T21" fmla="*/ 470 h 749"/>
                  <a:gd name="T22" fmla="*/ 322 w 538"/>
                  <a:gd name="T23" fmla="*/ 0 h 749"/>
                  <a:gd name="T24" fmla="*/ 303 w 538"/>
                  <a:gd name="T25" fmla="*/ 217 h 749"/>
                  <a:gd name="T26" fmla="*/ 130 w 538"/>
                  <a:gd name="T27" fmla="*/ 470 h 749"/>
                  <a:gd name="T28" fmla="*/ 303 w 538"/>
                  <a:gd name="T29" fmla="*/ 470 h 749"/>
                  <a:gd name="T30" fmla="*/ 303 w 538"/>
                  <a:gd name="T31" fmla="*/ 217 h 7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38" h="749">
                    <a:moveTo>
                      <a:pt x="322" y="0"/>
                    </a:moveTo>
                    <a:lnTo>
                      <a:pt x="445" y="0"/>
                    </a:lnTo>
                    <a:lnTo>
                      <a:pt x="445" y="470"/>
                    </a:lnTo>
                    <a:lnTo>
                      <a:pt x="538" y="470"/>
                    </a:lnTo>
                    <a:lnTo>
                      <a:pt x="538" y="594"/>
                    </a:lnTo>
                    <a:lnTo>
                      <a:pt x="445" y="594"/>
                    </a:lnTo>
                    <a:lnTo>
                      <a:pt x="445" y="749"/>
                    </a:lnTo>
                    <a:lnTo>
                      <a:pt x="303" y="749"/>
                    </a:lnTo>
                    <a:lnTo>
                      <a:pt x="303" y="594"/>
                    </a:lnTo>
                    <a:lnTo>
                      <a:pt x="0" y="594"/>
                    </a:lnTo>
                    <a:lnTo>
                      <a:pt x="0" y="470"/>
                    </a:lnTo>
                    <a:lnTo>
                      <a:pt x="322" y="0"/>
                    </a:lnTo>
                    <a:close/>
                    <a:moveTo>
                      <a:pt x="303" y="217"/>
                    </a:moveTo>
                    <a:lnTo>
                      <a:pt x="130" y="470"/>
                    </a:lnTo>
                    <a:lnTo>
                      <a:pt x="303" y="470"/>
                    </a:lnTo>
                    <a:lnTo>
                      <a:pt x="303" y="217"/>
                    </a:ln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96" name="Group 61">
              <a:extLst>
                <a:ext uri="{FF2B5EF4-FFF2-40B4-BE49-F238E27FC236}">
                  <a16:creationId xmlns:a16="http://schemas.microsoft.com/office/drawing/2014/main" id="{677E191A-5F1B-D12C-F6AF-896AAAA1E8A8}"/>
                </a:ext>
              </a:extLst>
            </p:cNvPr>
            <p:cNvGrpSpPr/>
            <p:nvPr/>
          </p:nvGrpSpPr>
          <p:grpSpPr>
            <a:xfrm>
              <a:off x="739816" y="5175329"/>
              <a:ext cx="11064543" cy="662257"/>
              <a:chOff x="739816" y="5175329"/>
              <a:chExt cx="11064543" cy="662257"/>
            </a:xfrm>
          </p:grpSpPr>
          <p:sp>
            <p:nvSpPr>
              <p:cNvPr id="75" name="Shape 2435357575757575757575">
                <a:extLst>
                  <a:ext uri="{FF2B5EF4-FFF2-40B4-BE49-F238E27FC236}">
                    <a16:creationId xmlns:a16="http://schemas.microsoft.com/office/drawing/2014/main" id="{49BA102C-EA5E-72E0-6350-14D9A33F0B60}"/>
                  </a:ext>
                </a:extLst>
              </p:cNvPr>
              <p:cNvSpPr/>
              <p:nvPr/>
            </p:nvSpPr>
            <p:spPr>
              <a:xfrm>
                <a:off x="739816" y="5175329"/>
                <a:ext cx="11064543" cy="662257"/>
              </a:xfrm>
              <a:prstGeom prst="roundRect">
                <a:avLst>
                  <a:gd name="adj" fmla="val 17705"/>
                </a:avLst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Shape 2536367676767676767676">
                <a:extLst>
                  <a:ext uri="{FF2B5EF4-FFF2-40B4-BE49-F238E27FC236}">
                    <a16:creationId xmlns:a16="http://schemas.microsoft.com/office/drawing/2014/main" id="{2B8F474A-0EE6-B6D8-C038-D3702F9FF37D}"/>
                  </a:ext>
                </a:extLst>
              </p:cNvPr>
              <p:cNvSpPr/>
              <p:nvPr/>
            </p:nvSpPr>
            <p:spPr>
              <a:xfrm>
                <a:off x="1339914" y="5321791"/>
                <a:ext cx="10211384" cy="369332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ru-RU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Roboto" panose="02000000000000000000" pitchFamily="2" charset="0"/>
                    <a:cs typeface="Times New Roman" panose="02020603050405020304" pitchFamily="18" charset="0"/>
                  </a:rPr>
                  <a:t>Протестировать систему на практике на практике и оценка ее эффективности.</a:t>
                </a:r>
              </a:p>
            </p:txBody>
          </p:sp>
          <p:sp>
            <p:nvSpPr>
              <p:cNvPr id="77" name="Shape 2637377777777777777777">
                <a:extLst>
                  <a:ext uri="{FF2B5EF4-FFF2-40B4-BE49-F238E27FC236}">
                    <a16:creationId xmlns:a16="http://schemas.microsoft.com/office/drawing/2014/main" id="{5D70D425-18E6-E21B-F205-89511F7D62A3}"/>
                  </a:ext>
                </a:extLst>
              </p:cNvPr>
              <p:cNvSpPr/>
              <p:nvPr/>
            </p:nvSpPr>
            <p:spPr>
              <a:xfrm>
                <a:off x="889587" y="5306834"/>
                <a:ext cx="399248" cy="399247"/>
              </a:xfrm>
              <a:prstGeom prst="roundRect">
                <a:avLst>
                  <a:gd name="adj" fmla="val 29369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8" name="Shape 2742427878787878787878">
                <a:extLst>
                  <a:ext uri="{FF2B5EF4-FFF2-40B4-BE49-F238E27FC236}">
                    <a16:creationId xmlns:a16="http://schemas.microsoft.com/office/drawing/2014/main" id="{443E614C-3242-008E-C3F6-C2B3C125AE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974" y="5427034"/>
                <a:ext cx="106473" cy="158846"/>
              </a:xfrm>
              <a:custGeom>
                <a:avLst/>
                <a:gdLst>
                  <a:gd name="T0" fmla="*/ 470 w 507"/>
                  <a:gd name="T1" fmla="*/ 0 h 749"/>
                  <a:gd name="T2" fmla="*/ 198 w 507"/>
                  <a:gd name="T3" fmla="*/ 130 h 749"/>
                  <a:gd name="T4" fmla="*/ 198 w 507"/>
                  <a:gd name="T5" fmla="*/ 247 h 749"/>
                  <a:gd name="T6" fmla="*/ 247 w 507"/>
                  <a:gd name="T7" fmla="*/ 235 h 749"/>
                  <a:gd name="T8" fmla="*/ 297 w 507"/>
                  <a:gd name="T9" fmla="*/ 235 h 749"/>
                  <a:gd name="T10" fmla="*/ 340 w 507"/>
                  <a:gd name="T11" fmla="*/ 241 h 749"/>
                  <a:gd name="T12" fmla="*/ 384 w 507"/>
                  <a:gd name="T13" fmla="*/ 260 h 749"/>
                  <a:gd name="T14" fmla="*/ 421 w 507"/>
                  <a:gd name="T15" fmla="*/ 285 h 749"/>
                  <a:gd name="T16" fmla="*/ 452 w 507"/>
                  <a:gd name="T17" fmla="*/ 322 h 749"/>
                  <a:gd name="T18" fmla="*/ 476 w 507"/>
                  <a:gd name="T19" fmla="*/ 359 h 749"/>
                  <a:gd name="T20" fmla="*/ 495 w 507"/>
                  <a:gd name="T21" fmla="*/ 408 h 749"/>
                  <a:gd name="T22" fmla="*/ 501 w 507"/>
                  <a:gd name="T23" fmla="*/ 458 h 749"/>
                  <a:gd name="T24" fmla="*/ 501 w 507"/>
                  <a:gd name="T25" fmla="*/ 508 h 749"/>
                  <a:gd name="T26" fmla="*/ 495 w 507"/>
                  <a:gd name="T27" fmla="*/ 551 h 749"/>
                  <a:gd name="T28" fmla="*/ 483 w 507"/>
                  <a:gd name="T29" fmla="*/ 588 h 749"/>
                  <a:gd name="T30" fmla="*/ 464 w 507"/>
                  <a:gd name="T31" fmla="*/ 631 h 749"/>
                  <a:gd name="T32" fmla="*/ 433 w 507"/>
                  <a:gd name="T33" fmla="*/ 669 h 749"/>
                  <a:gd name="T34" fmla="*/ 390 w 507"/>
                  <a:gd name="T35" fmla="*/ 706 h 749"/>
                  <a:gd name="T36" fmla="*/ 334 w 507"/>
                  <a:gd name="T37" fmla="*/ 730 h 749"/>
                  <a:gd name="T38" fmla="*/ 278 w 507"/>
                  <a:gd name="T39" fmla="*/ 743 h 749"/>
                  <a:gd name="T40" fmla="*/ 223 w 507"/>
                  <a:gd name="T41" fmla="*/ 743 h 749"/>
                  <a:gd name="T42" fmla="*/ 173 w 507"/>
                  <a:gd name="T43" fmla="*/ 737 h 749"/>
                  <a:gd name="T44" fmla="*/ 130 w 507"/>
                  <a:gd name="T45" fmla="*/ 724 h 749"/>
                  <a:gd name="T46" fmla="*/ 93 w 507"/>
                  <a:gd name="T47" fmla="*/ 706 h 749"/>
                  <a:gd name="T48" fmla="*/ 62 w 507"/>
                  <a:gd name="T49" fmla="*/ 675 h 749"/>
                  <a:gd name="T50" fmla="*/ 37 w 507"/>
                  <a:gd name="T51" fmla="*/ 644 h 749"/>
                  <a:gd name="T52" fmla="*/ 12 w 507"/>
                  <a:gd name="T53" fmla="*/ 607 h 749"/>
                  <a:gd name="T54" fmla="*/ 0 w 507"/>
                  <a:gd name="T55" fmla="*/ 563 h 749"/>
                  <a:gd name="T56" fmla="*/ 142 w 507"/>
                  <a:gd name="T57" fmla="*/ 526 h 749"/>
                  <a:gd name="T58" fmla="*/ 155 w 507"/>
                  <a:gd name="T59" fmla="*/ 569 h 749"/>
                  <a:gd name="T60" fmla="*/ 179 w 507"/>
                  <a:gd name="T61" fmla="*/ 607 h 749"/>
                  <a:gd name="T62" fmla="*/ 210 w 507"/>
                  <a:gd name="T63" fmla="*/ 625 h 749"/>
                  <a:gd name="T64" fmla="*/ 247 w 507"/>
                  <a:gd name="T65" fmla="*/ 631 h 749"/>
                  <a:gd name="T66" fmla="*/ 291 w 507"/>
                  <a:gd name="T67" fmla="*/ 625 h 749"/>
                  <a:gd name="T68" fmla="*/ 328 w 507"/>
                  <a:gd name="T69" fmla="*/ 594 h 749"/>
                  <a:gd name="T70" fmla="*/ 346 w 507"/>
                  <a:gd name="T71" fmla="*/ 551 h 749"/>
                  <a:gd name="T72" fmla="*/ 359 w 507"/>
                  <a:gd name="T73" fmla="*/ 489 h 749"/>
                  <a:gd name="T74" fmla="*/ 346 w 507"/>
                  <a:gd name="T75" fmla="*/ 427 h 749"/>
                  <a:gd name="T76" fmla="*/ 328 w 507"/>
                  <a:gd name="T77" fmla="*/ 384 h 749"/>
                  <a:gd name="T78" fmla="*/ 291 w 507"/>
                  <a:gd name="T79" fmla="*/ 359 h 749"/>
                  <a:gd name="T80" fmla="*/ 241 w 507"/>
                  <a:gd name="T81" fmla="*/ 347 h 749"/>
                  <a:gd name="T82" fmla="*/ 210 w 507"/>
                  <a:gd name="T83" fmla="*/ 353 h 749"/>
                  <a:gd name="T84" fmla="*/ 185 w 507"/>
                  <a:gd name="T85" fmla="*/ 359 h 749"/>
                  <a:gd name="T86" fmla="*/ 155 w 507"/>
                  <a:gd name="T87" fmla="*/ 378 h 749"/>
                  <a:gd name="T88" fmla="*/ 130 w 507"/>
                  <a:gd name="T89" fmla="*/ 402 h 749"/>
                  <a:gd name="T90" fmla="*/ 86 w 507"/>
                  <a:gd name="T91" fmla="*/ 0 h 7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07" h="749">
                    <a:moveTo>
                      <a:pt x="86" y="0"/>
                    </a:moveTo>
                    <a:lnTo>
                      <a:pt x="470" y="0"/>
                    </a:lnTo>
                    <a:lnTo>
                      <a:pt x="470" y="130"/>
                    </a:lnTo>
                    <a:lnTo>
                      <a:pt x="198" y="130"/>
                    </a:lnTo>
                    <a:lnTo>
                      <a:pt x="173" y="260"/>
                    </a:lnTo>
                    <a:lnTo>
                      <a:pt x="198" y="247"/>
                    </a:lnTo>
                    <a:lnTo>
                      <a:pt x="223" y="241"/>
                    </a:lnTo>
                    <a:lnTo>
                      <a:pt x="247" y="235"/>
                    </a:lnTo>
                    <a:lnTo>
                      <a:pt x="272" y="235"/>
                    </a:lnTo>
                    <a:lnTo>
                      <a:pt x="297" y="235"/>
                    </a:lnTo>
                    <a:lnTo>
                      <a:pt x="322" y="235"/>
                    </a:lnTo>
                    <a:lnTo>
                      <a:pt x="340" y="241"/>
                    </a:lnTo>
                    <a:lnTo>
                      <a:pt x="365" y="254"/>
                    </a:lnTo>
                    <a:lnTo>
                      <a:pt x="384" y="260"/>
                    </a:lnTo>
                    <a:lnTo>
                      <a:pt x="402" y="272"/>
                    </a:lnTo>
                    <a:lnTo>
                      <a:pt x="421" y="285"/>
                    </a:lnTo>
                    <a:lnTo>
                      <a:pt x="439" y="303"/>
                    </a:lnTo>
                    <a:lnTo>
                      <a:pt x="452" y="322"/>
                    </a:lnTo>
                    <a:lnTo>
                      <a:pt x="470" y="340"/>
                    </a:lnTo>
                    <a:lnTo>
                      <a:pt x="476" y="359"/>
                    </a:lnTo>
                    <a:lnTo>
                      <a:pt x="489" y="384"/>
                    </a:lnTo>
                    <a:lnTo>
                      <a:pt x="495" y="408"/>
                    </a:lnTo>
                    <a:lnTo>
                      <a:pt x="501" y="433"/>
                    </a:lnTo>
                    <a:lnTo>
                      <a:pt x="501" y="458"/>
                    </a:lnTo>
                    <a:lnTo>
                      <a:pt x="507" y="483"/>
                    </a:lnTo>
                    <a:lnTo>
                      <a:pt x="501" y="508"/>
                    </a:lnTo>
                    <a:lnTo>
                      <a:pt x="501" y="526"/>
                    </a:lnTo>
                    <a:lnTo>
                      <a:pt x="495" y="551"/>
                    </a:lnTo>
                    <a:lnTo>
                      <a:pt x="489" y="569"/>
                    </a:lnTo>
                    <a:lnTo>
                      <a:pt x="483" y="588"/>
                    </a:lnTo>
                    <a:lnTo>
                      <a:pt x="476" y="613"/>
                    </a:lnTo>
                    <a:lnTo>
                      <a:pt x="464" y="631"/>
                    </a:lnTo>
                    <a:lnTo>
                      <a:pt x="452" y="650"/>
                    </a:lnTo>
                    <a:lnTo>
                      <a:pt x="433" y="669"/>
                    </a:lnTo>
                    <a:lnTo>
                      <a:pt x="408" y="693"/>
                    </a:lnTo>
                    <a:lnTo>
                      <a:pt x="390" y="706"/>
                    </a:lnTo>
                    <a:lnTo>
                      <a:pt x="365" y="724"/>
                    </a:lnTo>
                    <a:lnTo>
                      <a:pt x="334" y="730"/>
                    </a:lnTo>
                    <a:lnTo>
                      <a:pt x="309" y="743"/>
                    </a:lnTo>
                    <a:lnTo>
                      <a:pt x="278" y="743"/>
                    </a:lnTo>
                    <a:lnTo>
                      <a:pt x="247" y="749"/>
                    </a:lnTo>
                    <a:lnTo>
                      <a:pt x="223" y="743"/>
                    </a:lnTo>
                    <a:lnTo>
                      <a:pt x="198" y="743"/>
                    </a:lnTo>
                    <a:lnTo>
                      <a:pt x="173" y="737"/>
                    </a:lnTo>
                    <a:lnTo>
                      <a:pt x="148" y="730"/>
                    </a:lnTo>
                    <a:lnTo>
                      <a:pt x="130" y="724"/>
                    </a:lnTo>
                    <a:lnTo>
                      <a:pt x="111" y="718"/>
                    </a:lnTo>
                    <a:lnTo>
                      <a:pt x="93" y="706"/>
                    </a:lnTo>
                    <a:lnTo>
                      <a:pt x="74" y="693"/>
                    </a:lnTo>
                    <a:lnTo>
                      <a:pt x="62" y="675"/>
                    </a:lnTo>
                    <a:lnTo>
                      <a:pt x="43" y="662"/>
                    </a:lnTo>
                    <a:lnTo>
                      <a:pt x="37" y="644"/>
                    </a:lnTo>
                    <a:lnTo>
                      <a:pt x="25" y="625"/>
                    </a:lnTo>
                    <a:lnTo>
                      <a:pt x="12" y="607"/>
                    </a:lnTo>
                    <a:lnTo>
                      <a:pt x="6" y="588"/>
                    </a:lnTo>
                    <a:lnTo>
                      <a:pt x="0" y="563"/>
                    </a:lnTo>
                    <a:lnTo>
                      <a:pt x="0" y="545"/>
                    </a:lnTo>
                    <a:lnTo>
                      <a:pt x="142" y="526"/>
                    </a:lnTo>
                    <a:lnTo>
                      <a:pt x="148" y="551"/>
                    </a:lnTo>
                    <a:lnTo>
                      <a:pt x="155" y="569"/>
                    </a:lnTo>
                    <a:lnTo>
                      <a:pt x="167" y="588"/>
                    </a:lnTo>
                    <a:lnTo>
                      <a:pt x="179" y="607"/>
                    </a:lnTo>
                    <a:lnTo>
                      <a:pt x="192" y="613"/>
                    </a:lnTo>
                    <a:lnTo>
                      <a:pt x="210" y="625"/>
                    </a:lnTo>
                    <a:lnTo>
                      <a:pt x="229" y="631"/>
                    </a:lnTo>
                    <a:lnTo>
                      <a:pt x="247" y="631"/>
                    </a:lnTo>
                    <a:lnTo>
                      <a:pt x="272" y="631"/>
                    </a:lnTo>
                    <a:lnTo>
                      <a:pt x="291" y="625"/>
                    </a:lnTo>
                    <a:lnTo>
                      <a:pt x="309" y="613"/>
                    </a:lnTo>
                    <a:lnTo>
                      <a:pt x="328" y="594"/>
                    </a:lnTo>
                    <a:lnTo>
                      <a:pt x="340" y="576"/>
                    </a:lnTo>
                    <a:lnTo>
                      <a:pt x="346" y="551"/>
                    </a:lnTo>
                    <a:lnTo>
                      <a:pt x="353" y="520"/>
                    </a:lnTo>
                    <a:lnTo>
                      <a:pt x="359" y="489"/>
                    </a:lnTo>
                    <a:lnTo>
                      <a:pt x="353" y="452"/>
                    </a:lnTo>
                    <a:lnTo>
                      <a:pt x="346" y="427"/>
                    </a:lnTo>
                    <a:lnTo>
                      <a:pt x="340" y="402"/>
                    </a:lnTo>
                    <a:lnTo>
                      <a:pt x="328" y="384"/>
                    </a:lnTo>
                    <a:lnTo>
                      <a:pt x="309" y="365"/>
                    </a:lnTo>
                    <a:lnTo>
                      <a:pt x="291" y="359"/>
                    </a:lnTo>
                    <a:lnTo>
                      <a:pt x="266" y="353"/>
                    </a:lnTo>
                    <a:lnTo>
                      <a:pt x="241" y="347"/>
                    </a:lnTo>
                    <a:lnTo>
                      <a:pt x="229" y="347"/>
                    </a:lnTo>
                    <a:lnTo>
                      <a:pt x="210" y="353"/>
                    </a:lnTo>
                    <a:lnTo>
                      <a:pt x="198" y="353"/>
                    </a:lnTo>
                    <a:lnTo>
                      <a:pt x="185" y="359"/>
                    </a:lnTo>
                    <a:lnTo>
                      <a:pt x="173" y="371"/>
                    </a:lnTo>
                    <a:lnTo>
                      <a:pt x="155" y="378"/>
                    </a:lnTo>
                    <a:lnTo>
                      <a:pt x="142" y="390"/>
                    </a:lnTo>
                    <a:lnTo>
                      <a:pt x="130" y="402"/>
                    </a:lnTo>
                    <a:lnTo>
                      <a:pt x="12" y="384"/>
                    </a:lnTo>
                    <a:lnTo>
                      <a:pt x="86" y="0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97" name="Group 62">
              <a:extLst>
                <a:ext uri="{FF2B5EF4-FFF2-40B4-BE49-F238E27FC236}">
                  <a16:creationId xmlns:a16="http://schemas.microsoft.com/office/drawing/2014/main" id="{7DD84F07-0260-E40F-D581-F4B8ED5C22FA}"/>
                </a:ext>
              </a:extLst>
            </p:cNvPr>
            <p:cNvGrpSpPr/>
            <p:nvPr/>
          </p:nvGrpSpPr>
          <p:grpSpPr>
            <a:xfrm>
              <a:off x="739816" y="5969092"/>
              <a:ext cx="11064543" cy="662257"/>
              <a:chOff x="739816" y="5969092"/>
              <a:chExt cx="11064543" cy="662257"/>
            </a:xfrm>
          </p:grpSpPr>
          <p:sp>
            <p:nvSpPr>
              <p:cNvPr id="59" name="Shape 2943435959595959595959">
                <a:extLst>
                  <a:ext uri="{FF2B5EF4-FFF2-40B4-BE49-F238E27FC236}">
                    <a16:creationId xmlns:a16="http://schemas.microsoft.com/office/drawing/2014/main" id="{A5FA1E81-082B-D284-C309-C0BA4988ECA8}"/>
                  </a:ext>
                </a:extLst>
              </p:cNvPr>
              <p:cNvSpPr/>
              <p:nvPr/>
            </p:nvSpPr>
            <p:spPr>
              <a:xfrm>
                <a:off x="739816" y="5969092"/>
                <a:ext cx="11064543" cy="662257"/>
              </a:xfrm>
              <a:prstGeom prst="roundRect">
                <a:avLst>
                  <a:gd name="adj" fmla="val 17705"/>
                </a:avLst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Shape 3044446060606060606060">
                <a:extLst>
                  <a:ext uri="{FF2B5EF4-FFF2-40B4-BE49-F238E27FC236}">
                    <a16:creationId xmlns:a16="http://schemas.microsoft.com/office/drawing/2014/main" id="{8F9DDF28-9042-B204-16F8-0F4C3D22B8A6}"/>
                  </a:ext>
                </a:extLst>
              </p:cNvPr>
              <p:cNvSpPr/>
              <p:nvPr/>
            </p:nvSpPr>
            <p:spPr>
              <a:xfrm>
                <a:off x="1339914" y="6115554"/>
                <a:ext cx="8995169" cy="369332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ru-RU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Roboto" panose="02000000000000000000" pitchFamily="2" charset="0"/>
                    <a:cs typeface="Times New Roman" panose="02020603050405020304" pitchFamily="18" charset="0"/>
                  </a:rPr>
                  <a:t>Внедрение системы на предприятии и обучение персонала работе с ней.</a:t>
                </a:r>
              </a:p>
            </p:txBody>
          </p:sp>
          <p:sp>
            <p:nvSpPr>
              <p:cNvPr id="73" name="Shape 3145457373737373737373">
                <a:extLst>
                  <a:ext uri="{FF2B5EF4-FFF2-40B4-BE49-F238E27FC236}">
                    <a16:creationId xmlns:a16="http://schemas.microsoft.com/office/drawing/2014/main" id="{3A95D66C-3DC8-4CC8-CE4A-275C0EC75159}"/>
                  </a:ext>
                </a:extLst>
              </p:cNvPr>
              <p:cNvSpPr/>
              <p:nvPr/>
            </p:nvSpPr>
            <p:spPr>
              <a:xfrm>
                <a:off x="889587" y="6100596"/>
                <a:ext cx="399248" cy="399248"/>
              </a:xfrm>
              <a:prstGeom prst="roundRect">
                <a:avLst>
                  <a:gd name="adj" fmla="val 29369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4" name="Shape 3250507474747474747474">
                <a:extLst>
                  <a:ext uri="{FF2B5EF4-FFF2-40B4-BE49-F238E27FC236}">
                    <a16:creationId xmlns:a16="http://schemas.microsoft.com/office/drawing/2014/main" id="{C5871A83-FA59-7BA8-E97E-565D2271C2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6353" y="6219393"/>
                <a:ext cx="105718" cy="161655"/>
              </a:xfrm>
              <a:custGeom>
                <a:avLst/>
                <a:gdLst>
                  <a:gd name="T0" fmla="*/ 347 w 495"/>
                  <a:gd name="T1" fmla="*/ 6 h 761"/>
                  <a:gd name="T2" fmla="*/ 433 w 495"/>
                  <a:gd name="T3" fmla="*/ 74 h 761"/>
                  <a:gd name="T4" fmla="*/ 477 w 495"/>
                  <a:gd name="T5" fmla="*/ 185 h 761"/>
                  <a:gd name="T6" fmla="*/ 334 w 495"/>
                  <a:gd name="T7" fmla="*/ 161 h 761"/>
                  <a:gd name="T8" fmla="*/ 303 w 495"/>
                  <a:gd name="T9" fmla="*/ 124 h 761"/>
                  <a:gd name="T10" fmla="*/ 260 w 495"/>
                  <a:gd name="T11" fmla="*/ 117 h 761"/>
                  <a:gd name="T12" fmla="*/ 198 w 495"/>
                  <a:gd name="T13" fmla="*/ 136 h 761"/>
                  <a:gd name="T14" fmla="*/ 167 w 495"/>
                  <a:gd name="T15" fmla="*/ 179 h 761"/>
                  <a:gd name="T16" fmla="*/ 155 w 495"/>
                  <a:gd name="T17" fmla="*/ 241 h 761"/>
                  <a:gd name="T18" fmla="*/ 142 w 495"/>
                  <a:gd name="T19" fmla="*/ 328 h 761"/>
                  <a:gd name="T20" fmla="*/ 186 w 495"/>
                  <a:gd name="T21" fmla="*/ 285 h 761"/>
                  <a:gd name="T22" fmla="*/ 241 w 495"/>
                  <a:gd name="T23" fmla="*/ 266 h 761"/>
                  <a:gd name="T24" fmla="*/ 297 w 495"/>
                  <a:gd name="T25" fmla="*/ 260 h 761"/>
                  <a:gd name="T26" fmla="*/ 359 w 495"/>
                  <a:gd name="T27" fmla="*/ 278 h 761"/>
                  <a:gd name="T28" fmla="*/ 415 w 495"/>
                  <a:gd name="T29" fmla="*/ 315 h 761"/>
                  <a:gd name="T30" fmla="*/ 458 w 495"/>
                  <a:gd name="T31" fmla="*/ 365 h 761"/>
                  <a:gd name="T32" fmla="*/ 483 w 495"/>
                  <a:gd name="T33" fmla="*/ 433 h 761"/>
                  <a:gd name="T34" fmla="*/ 495 w 495"/>
                  <a:gd name="T35" fmla="*/ 507 h 761"/>
                  <a:gd name="T36" fmla="*/ 483 w 495"/>
                  <a:gd name="T37" fmla="*/ 588 h 761"/>
                  <a:gd name="T38" fmla="*/ 458 w 495"/>
                  <a:gd name="T39" fmla="*/ 650 h 761"/>
                  <a:gd name="T40" fmla="*/ 409 w 495"/>
                  <a:gd name="T41" fmla="*/ 706 h 761"/>
                  <a:gd name="T42" fmla="*/ 353 w 495"/>
                  <a:gd name="T43" fmla="*/ 743 h 761"/>
                  <a:gd name="T44" fmla="*/ 278 w 495"/>
                  <a:gd name="T45" fmla="*/ 755 h 761"/>
                  <a:gd name="T46" fmla="*/ 198 w 495"/>
                  <a:gd name="T47" fmla="*/ 755 h 761"/>
                  <a:gd name="T48" fmla="*/ 130 w 495"/>
                  <a:gd name="T49" fmla="*/ 724 h 761"/>
                  <a:gd name="T50" fmla="*/ 68 w 495"/>
                  <a:gd name="T51" fmla="*/ 668 h 761"/>
                  <a:gd name="T52" fmla="*/ 25 w 495"/>
                  <a:gd name="T53" fmla="*/ 588 h 761"/>
                  <a:gd name="T54" fmla="*/ 0 w 495"/>
                  <a:gd name="T55" fmla="*/ 476 h 761"/>
                  <a:gd name="T56" fmla="*/ 0 w 495"/>
                  <a:gd name="T57" fmla="*/ 334 h 761"/>
                  <a:gd name="T58" fmla="*/ 18 w 495"/>
                  <a:gd name="T59" fmla="*/ 204 h 761"/>
                  <a:gd name="T60" fmla="*/ 56 w 495"/>
                  <a:gd name="T61" fmla="*/ 111 h 761"/>
                  <a:gd name="T62" fmla="*/ 111 w 495"/>
                  <a:gd name="T63" fmla="*/ 49 h 761"/>
                  <a:gd name="T64" fmla="*/ 186 w 495"/>
                  <a:gd name="T65" fmla="*/ 12 h 761"/>
                  <a:gd name="T66" fmla="*/ 266 w 495"/>
                  <a:gd name="T67" fmla="*/ 0 h 761"/>
                  <a:gd name="T68" fmla="*/ 235 w 495"/>
                  <a:gd name="T69" fmla="*/ 371 h 761"/>
                  <a:gd name="T70" fmla="*/ 186 w 495"/>
                  <a:gd name="T71" fmla="*/ 402 h 761"/>
                  <a:gd name="T72" fmla="*/ 161 w 495"/>
                  <a:gd name="T73" fmla="*/ 464 h 761"/>
                  <a:gd name="T74" fmla="*/ 167 w 495"/>
                  <a:gd name="T75" fmla="*/ 557 h 761"/>
                  <a:gd name="T76" fmla="*/ 204 w 495"/>
                  <a:gd name="T77" fmla="*/ 619 h 761"/>
                  <a:gd name="T78" fmla="*/ 260 w 495"/>
                  <a:gd name="T79" fmla="*/ 637 h 761"/>
                  <a:gd name="T80" fmla="*/ 316 w 495"/>
                  <a:gd name="T81" fmla="*/ 625 h 761"/>
                  <a:gd name="T82" fmla="*/ 347 w 495"/>
                  <a:gd name="T83" fmla="*/ 569 h 761"/>
                  <a:gd name="T84" fmla="*/ 353 w 495"/>
                  <a:gd name="T85" fmla="*/ 476 h 761"/>
                  <a:gd name="T86" fmla="*/ 328 w 495"/>
                  <a:gd name="T87" fmla="*/ 402 h 761"/>
                  <a:gd name="T88" fmla="*/ 272 w 495"/>
                  <a:gd name="T89" fmla="*/ 371 h 7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95" h="761">
                    <a:moveTo>
                      <a:pt x="266" y="0"/>
                    </a:moveTo>
                    <a:lnTo>
                      <a:pt x="309" y="0"/>
                    </a:lnTo>
                    <a:lnTo>
                      <a:pt x="347" y="6"/>
                    </a:lnTo>
                    <a:lnTo>
                      <a:pt x="378" y="25"/>
                    </a:lnTo>
                    <a:lnTo>
                      <a:pt x="409" y="43"/>
                    </a:lnTo>
                    <a:lnTo>
                      <a:pt x="433" y="74"/>
                    </a:lnTo>
                    <a:lnTo>
                      <a:pt x="452" y="105"/>
                    </a:lnTo>
                    <a:lnTo>
                      <a:pt x="470" y="142"/>
                    </a:lnTo>
                    <a:lnTo>
                      <a:pt x="477" y="185"/>
                    </a:lnTo>
                    <a:lnTo>
                      <a:pt x="340" y="198"/>
                    </a:lnTo>
                    <a:lnTo>
                      <a:pt x="340" y="179"/>
                    </a:lnTo>
                    <a:lnTo>
                      <a:pt x="334" y="161"/>
                    </a:lnTo>
                    <a:lnTo>
                      <a:pt x="322" y="148"/>
                    </a:lnTo>
                    <a:lnTo>
                      <a:pt x="316" y="136"/>
                    </a:lnTo>
                    <a:lnTo>
                      <a:pt x="303" y="124"/>
                    </a:lnTo>
                    <a:lnTo>
                      <a:pt x="291" y="117"/>
                    </a:lnTo>
                    <a:lnTo>
                      <a:pt x="278" y="117"/>
                    </a:lnTo>
                    <a:lnTo>
                      <a:pt x="260" y="117"/>
                    </a:lnTo>
                    <a:lnTo>
                      <a:pt x="241" y="117"/>
                    </a:lnTo>
                    <a:lnTo>
                      <a:pt x="217" y="124"/>
                    </a:lnTo>
                    <a:lnTo>
                      <a:pt x="198" y="136"/>
                    </a:lnTo>
                    <a:lnTo>
                      <a:pt x="186" y="155"/>
                    </a:lnTo>
                    <a:lnTo>
                      <a:pt x="173" y="167"/>
                    </a:lnTo>
                    <a:lnTo>
                      <a:pt x="167" y="179"/>
                    </a:lnTo>
                    <a:lnTo>
                      <a:pt x="161" y="198"/>
                    </a:lnTo>
                    <a:lnTo>
                      <a:pt x="161" y="216"/>
                    </a:lnTo>
                    <a:lnTo>
                      <a:pt x="155" y="241"/>
                    </a:lnTo>
                    <a:lnTo>
                      <a:pt x="148" y="266"/>
                    </a:lnTo>
                    <a:lnTo>
                      <a:pt x="148" y="297"/>
                    </a:lnTo>
                    <a:lnTo>
                      <a:pt x="142" y="328"/>
                    </a:lnTo>
                    <a:lnTo>
                      <a:pt x="161" y="309"/>
                    </a:lnTo>
                    <a:lnTo>
                      <a:pt x="173" y="297"/>
                    </a:lnTo>
                    <a:lnTo>
                      <a:pt x="186" y="285"/>
                    </a:lnTo>
                    <a:lnTo>
                      <a:pt x="204" y="278"/>
                    </a:lnTo>
                    <a:lnTo>
                      <a:pt x="223" y="272"/>
                    </a:lnTo>
                    <a:lnTo>
                      <a:pt x="241" y="266"/>
                    </a:lnTo>
                    <a:lnTo>
                      <a:pt x="260" y="260"/>
                    </a:lnTo>
                    <a:lnTo>
                      <a:pt x="278" y="260"/>
                    </a:lnTo>
                    <a:lnTo>
                      <a:pt x="297" y="260"/>
                    </a:lnTo>
                    <a:lnTo>
                      <a:pt x="322" y="266"/>
                    </a:lnTo>
                    <a:lnTo>
                      <a:pt x="340" y="272"/>
                    </a:lnTo>
                    <a:lnTo>
                      <a:pt x="359" y="278"/>
                    </a:lnTo>
                    <a:lnTo>
                      <a:pt x="378" y="291"/>
                    </a:lnTo>
                    <a:lnTo>
                      <a:pt x="396" y="297"/>
                    </a:lnTo>
                    <a:lnTo>
                      <a:pt x="415" y="315"/>
                    </a:lnTo>
                    <a:lnTo>
                      <a:pt x="427" y="328"/>
                    </a:lnTo>
                    <a:lnTo>
                      <a:pt x="446" y="346"/>
                    </a:lnTo>
                    <a:lnTo>
                      <a:pt x="458" y="365"/>
                    </a:lnTo>
                    <a:lnTo>
                      <a:pt x="470" y="384"/>
                    </a:lnTo>
                    <a:lnTo>
                      <a:pt x="477" y="408"/>
                    </a:lnTo>
                    <a:lnTo>
                      <a:pt x="483" y="433"/>
                    </a:lnTo>
                    <a:lnTo>
                      <a:pt x="489" y="452"/>
                    </a:lnTo>
                    <a:lnTo>
                      <a:pt x="489" y="483"/>
                    </a:lnTo>
                    <a:lnTo>
                      <a:pt x="495" y="507"/>
                    </a:lnTo>
                    <a:lnTo>
                      <a:pt x="489" y="532"/>
                    </a:lnTo>
                    <a:lnTo>
                      <a:pt x="489" y="563"/>
                    </a:lnTo>
                    <a:lnTo>
                      <a:pt x="483" y="588"/>
                    </a:lnTo>
                    <a:lnTo>
                      <a:pt x="477" y="606"/>
                    </a:lnTo>
                    <a:lnTo>
                      <a:pt x="464" y="631"/>
                    </a:lnTo>
                    <a:lnTo>
                      <a:pt x="458" y="650"/>
                    </a:lnTo>
                    <a:lnTo>
                      <a:pt x="439" y="668"/>
                    </a:lnTo>
                    <a:lnTo>
                      <a:pt x="427" y="687"/>
                    </a:lnTo>
                    <a:lnTo>
                      <a:pt x="409" y="706"/>
                    </a:lnTo>
                    <a:lnTo>
                      <a:pt x="390" y="718"/>
                    </a:lnTo>
                    <a:lnTo>
                      <a:pt x="371" y="730"/>
                    </a:lnTo>
                    <a:lnTo>
                      <a:pt x="353" y="743"/>
                    </a:lnTo>
                    <a:lnTo>
                      <a:pt x="328" y="749"/>
                    </a:lnTo>
                    <a:lnTo>
                      <a:pt x="303" y="755"/>
                    </a:lnTo>
                    <a:lnTo>
                      <a:pt x="278" y="755"/>
                    </a:lnTo>
                    <a:lnTo>
                      <a:pt x="254" y="761"/>
                    </a:lnTo>
                    <a:lnTo>
                      <a:pt x="229" y="755"/>
                    </a:lnTo>
                    <a:lnTo>
                      <a:pt x="198" y="755"/>
                    </a:lnTo>
                    <a:lnTo>
                      <a:pt x="173" y="749"/>
                    </a:lnTo>
                    <a:lnTo>
                      <a:pt x="155" y="736"/>
                    </a:lnTo>
                    <a:lnTo>
                      <a:pt x="130" y="724"/>
                    </a:lnTo>
                    <a:lnTo>
                      <a:pt x="111" y="712"/>
                    </a:lnTo>
                    <a:lnTo>
                      <a:pt x="86" y="693"/>
                    </a:lnTo>
                    <a:lnTo>
                      <a:pt x="68" y="668"/>
                    </a:lnTo>
                    <a:lnTo>
                      <a:pt x="56" y="650"/>
                    </a:lnTo>
                    <a:lnTo>
                      <a:pt x="37" y="619"/>
                    </a:lnTo>
                    <a:lnTo>
                      <a:pt x="25" y="588"/>
                    </a:lnTo>
                    <a:lnTo>
                      <a:pt x="12" y="557"/>
                    </a:lnTo>
                    <a:lnTo>
                      <a:pt x="6" y="520"/>
                    </a:lnTo>
                    <a:lnTo>
                      <a:pt x="0" y="476"/>
                    </a:lnTo>
                    <a:lnTo>
                      <a:pt x="0" y="433"/>
                    </a:lnTo>
                    <a:lnTo>
                      <a:pt x="0" y="384"/>
                    </a:lnTo>
                    <a:lnTo>
                      <a:pt x="0" y="334"/>
                    </a:lnTo>
                    <a:lnTo>
                      <a:pt x="0" y="291"/>
                    </a:lnTo>
                    <a:lnTo>
                      <a:pt x="6" y="247"/>
                    </a:lnTo>
                    <a:lnTo>
                      <a:pt x="18" y="204"/>
                    </a:lnTo>
                    <a:lnTo>
                      <a:pt x="25" y="173"/>
                    </a:lnTo>
                    <a:lnTo>
                      <a:pt x="37" y="142"/>
                    </a:lnTo>
                    <a:lnTo>
                      <a:pt x="56" y="111"/>
                    </a:lnTo>
                    <a:lnTo>
                      <a:pt x="74" y="86"/>
                    </a:lnTo>
                    <a:lnTo>
                      <a:pt x="93" y="68"/>
                    </a:lnTo>
                    <a:lnTo>
                      <a:pt x="111" y="49"/>
                    </a:lnTo>
                    <a:lnTo>
                      <a:pt x="136" y="31"/>
                    </a:lnTo>
                    <a:lnTo>
                      <a:pt x="161" y="18"/>
                    </a:lnTo>
                    <a:lnTo>
                      <a:pt x="186" y="12"/>
                    </a:lnTo>
                    <a:lnTo>
                      <a:pt x="210" y="0"/>
                    </a:lnTo>
                    <a:lnTo>
                      <a:pt x="241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365"/>
                    </a:moveTo>
                    <a:lnTo>
                      <a:pt x="235" y="371"/>
                    </a:lnTo>
                    <a:lnTo>
                      <a:pt x="217" y="377"/>
                    </a:lnTo>
                    <a:lnTo>
                      <a:pt x="198" y="384"/>
                    </a:lnTo>
                    <a:lnTo>
                      <a:pt x="186" y="402"/>
                    </a:lnTo>
                    <a:lnTo>
                      <a:pt x="173" y="415"/>
                    </a:lnTo>
                    <a:lnTo>
                      <a:pt x="161" y="439"/>
                    </a:lnTo>
                    <a:lnTo>
                      <a:pt x="161" y="464"/>
                    </a:lnTo>
                    <a:lnTo>
                      <a:pt x="155" y="495"/>
                    </a:lnTo>
                    <a:lnTo>
                      <a:pt x="161" y="526"/>
                    </a:lnTo>
                    <a:lnTo>
                      <a:pt x="167" y="557"/>
                    </a:lnTo>
                    <a:lnTo>
                      <a:pt x="173" y="582"/>
                    </a:lnTo>
                    <a:lnTo>
                      <a:pt x="192" y="600"/>
                    </a:lnTo>
                    <a:lnTo>
                      <a:pt x="204" y="619"/>
                    </a:lnTo>
                    <a:lnTo>
                      <a:pt x="223" y="631"/>
                    </a:lnTo>
                    <a:lnTo>
                      <a:pt x="241" y="637"/>
                    </a:lnTo>
                    <a:lnTo>
                      <a:pt x="260" y="637"/>
                    </a:lnTo>
                    <a:lnTo>
                      <a:pt x="278" y="637"/>
                    </a:lnTo>
                    <a:lnTo>
                      <a:pt x="297" y="631"/>
                    </a:lnTo>
                    <a:lnTo>
                      <a:pt x="316" y="625"/>
                    </a:lnTo>
                    <a:lnTo>
                      <a:pt x="328" y="606"/>
                    </a:lnTo>
                    <a:lnTo>
                      <a:pt x="340" y="588"/>
                    </a:lnTo>
                    <a:lnTo>
                      <a:pt x="347" y="569"/>
                    </a:lnTo>
                    <a:lnTo>
                      <a:pt x="353" y="538"/>
                    </a:lnTo>
                    <a:lnTo>
                      <a:pt x="353" y="507"/>
                    </a:lnTo>
                    <a:lnTo>
                      <a:pt x="353" y="476"/>
                    </a:lnTo>
                    <a:lnTo>
                      <a:pt x="347" y="446"/>
                    </a:lnTo>
                    <a:lnTo>
                      <a:pt x="340" y="421"/>
                    </a:lnTo>
                    <a:lnTo>
                      <a:pt x="328" y="402"/>
                    </a:lnTo>
                    <a:lnTo>
                      <a:pt x="309" y="384"/>
                    </a:lnTo>
                    <a:lnTo>
                      <a:pt x="291" y="377"/>
                    </a:lnTo>
                    <a:lnTo>
                      <a:pt x="272" y="371"/>
                    </a:lnTo>
                    <a:lnTo>
                      <a:pt x="254" y="365"/>
                    </a:lnTo>
                    <a:lnTo>
                      <a:pt x="254" y="365"/>
                    </a:ln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206" name="Group 16">
            <a:extLst>
              <a:ext uri="{FF2B5EF4-FFF2-40B4-BE49-F238E27FC236}">
                <a16:creationId xmlns:a16="http://schemas.microsoft.com/office/drawing/2014/main" id="{2C6809A8-257A-8A8A-BDF9-C901FBA9BFA3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207" name="-Concpt_Shape57">
              <a:extLst>
                <a:ext uri="{FF2B5EF4-FFF2-40B4-BE49-F238E27FC236}">
                  <a16:creationId xmlns:a16="http://schemas.microsoft.com/office/drawing/2014/main" id="{558EB434-DE73-8B80-2F50-37E96C78E3FC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8" name="-Concpt_Shape56">
              <a:extLst>
                <a:ext uri="{FF2B5EF4-FFF2-40B4-BE49-F238E27FC236}">
                  <a16:creationId xmlns:a16="http://schemas.microsoft.com/office/drawing/2014/main" id="{7EC8D264-7477-0420-129F-CE157F66B6EF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9" name="-Concept_Shape1414141414">
              <a:extLst>
                <a:ext uri="{FF2B5EF4-FFF2-40B4-BE49-F238E27FC236}">
                  <a16:creationId xmlns:a16="http://schemas.microsoft.com/office/drawing/2014/main" id="{7EED99FE-37CF-F861-DADA-DECC7A9C80DF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10" name="TextBox 209">
            <a:extLst>
              <a:ext uri="{FF2B5EF4-FFF2-40B4-BE49-F238E27FC236}">
                <a16:creationId xmlns:a16="http://schemas.microsoft.com/office/drawing/2014/main" id="{821E408F-3E0D-5A1E-4211-53621DA0EA7F}"/>
              </a:ext>
            </a:extLst>
          </p:cNvPr>
          <p:cNvSpPr txBox="1"/>
          <p:nvPr/>
        </p:nvSpPr>
        <p:spPr>
          <a:xfrm>
            <a:off x="11645587" y="6298605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407482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5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5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1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1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2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2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88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88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98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98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65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65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12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12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" grpId="0" animBg="1" autoUpdateAnimBg="0"/>
      <p:bldP spid="201" grpId="0" animBg="1" autoUpdateAnimBg="0"/>
      <p:bldP spid="200" grpId="0" animBg="1" autoUpdateAnimBg="0"/>
      <p:bldP spid="2" grpId="0" autoUpdateAnimBg="0"/>
      <p:bldP spid="210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58">
            <a:extLst>
              <a:ext uri="{FF2B5EF4-FFF2-40B4-BE49-F238E27FC236}">
                <a16:creationId xmlns:a16="http://schemas.microsoft.com/office/drawing/2014/main" id="{1DAA1631-CFD5-221D-CFE8-80A2AD9FA95D}"/>
              </a:ext>
            </a:extLst>
          </p:cNvPr>
          <p:cNvSpPr/>
          <p:nvPr/>
        </p:nvSpPr>
        <p:spPr>
          <a:xfrm flipH="1">
            <a:off x="-8456" y="2480342"/>
            <a:ext cx="2174422" cy="2553271"/>
          </a:xfrm>
          <a:custGeom>
            <a:avLst/>
            <a:gdLst>
              <a:gd name="connsiteX0" fmla="*/ 3364716 w 3364716"/>
              <a:gd name="connsiteY0" fmla="*/ 0 h 3950950"/>
              <a:gd name="connsiteX1" fmla="*/ 3364716 w 3364716"/>
              <a:gd name="connsiteY1" fmla="*/ 3950950 h 3950950"/>
              <a:gd name="connsiteX2" fmla="*/ 871221 w 3364716"/>
              <a:gd name="connsiteY2" fmla="*/ 3950950 h 3950950"/>
              <a:gd name="connsiteX3" fmla="*/ 852272 w 3364716"/>
              <a:gd name="connsiteY3" fmla="*/ 3934611 h 3950950"/>
              <a:gd name="connsiteX4" fmla="*/ 626118 w 3364716"/>
              <a:gd name="connsiteY4" fmla="*/ 3805093 h 3950950"/>
              <a:gd name="connsiteX5" fmla="*/ 138723 w 3364716"/>
              <a:gd name="connsiteY5" fmla="*/ 2363416 h 3950950"/>
              <a:gd name="connsiteX6" fmla="*/ 2641940 w 3364716"/>
              <a:gd name="connsiteY6" fmla="*/ 844453 h 3950950"/>
              <a:gd name="connsiteX7" fmla="*/ 3351328 w 3364716"/>
              <a:gd name="connsiteY7" fmla="*/ 5959 h 395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64716" h="3950950">
                <a:moveTo>
                  <a:pt x="3364716" y="0"/>
                </a:moveTo>
                <a:lnTo>
                  <a:pt x="3364716" y="3950950"/>
                </a:lnTo>
                <a:lnTo>
                  <a:pt x="871221" y="3950950"/>
                </a:lnTo>
                <a:lnTo>
                  <a:pt x="852272" y="3934611"/>
                </a:lnTo>
                <a:cubicBezTo>
                  <a:pt x="780378" y="3876552"/>
                  <a:pt x="706118" y="3829788"/>
                  <a:pt x="626118" y="3805093"/>
                </a:cubicBezTo>
                <a:cubicBezTo>
                  <a:pt x="197084" y="3672597"/>
                  <a:pt x="-226428" y="3053496"/>
                  <a:pt x="138723" y="2363416"/>
                </a:cubicBezTo>
                <a:cubicBezTo>
                  <a:pt x="500719" y="1679646"/>
                  <a:pt x="2223158" y="1712769"/>
                  <a:pt x="2641940" y="844453"/>
                </a:cubicBezTo>
                <a:cubicBezTo>
                  <a:pt x="2903678" y="302247"/>
                  <a:pt x="3180510" y="89369"/>
                  <a:pt x="3351328" y="5959"/>
                </a:cubicBezTo>
                <a:close/>
              </a:path>
            </a:pathLst>
          </a:custGeom>
          <a:solidFill>
            <a:schemeClr val="accent2">
              <a:alpha val="5243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4" name="Freeform: Shape 56">
            <a:extLst>
              <a:ext uri="{FF2B5EF4-FFF2-40B4-BE49-F238E27FC236}">
                <a16:creationId xmlns:a16="http://schemas.microsoft.com/office/drawing/2014/main" id="{EB3BBB27-AFEA-E518-D148-0F63174924A4}"/>
              </a:ext>
            </a:extLst>
          </p:cNvPr>
          <p:cNvSpPr/>
          <p:nvPr/>
        </p:nvSpPr>
        <p:spPr>
          <a:xfrm rot="10800000" flipH="1">
            <a:off x="4102223" y="5026054"/>
            <a:ext cx="8083429" cy="1831943"/>
          </a:xfrm>
          <a:custGeom>
            <a:avLst/>
            <a:gdLst>
              <a:gd name="connsiteX0" fmla="*/ 0 w 7211377"/>
              <a:gd name="connsiteY0" fmla="*/ 0 h 1634311"/>
              <a:gd name="connsiteX1" fmla="*/ 1520190 w 7211377"/>
              <a:gd name="connsiteY1" fmla="*/ 1071563 h 1634311"/>
              <a:gd name="connsiteX2" fmla="*/ 3642360 w 7211377"/>
              <a:gd name="connsiteY2" fmla="*/ 1307783 h 1634311"/>
              <a:gd name="connsiteX3" fmla="*/ 6280785 w 7211377"/>
              <a:gd name="connsiteY3" fmla="*/ 970598 h 1634311"/>
              <a:gd name="connsiteX4" fmla="*/ 7211378 w 7211377"/>
              <a:gd name="connsiteY4" fmla="*/ 0 h 1634311"/>
              <a:gd name="connsiteX5" fmla="*/ 0 w 7211377"/>
              <a:gd name="connsiteY5" fmla="*/ 0 h 1634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11377" h="1634311">
                <a:moveTo>
                  <a:pt x="0" y="0"/>
                </a:moveTo>
                <a:cubicBezTo>
                  <a:pt x="0" y="0"/>
                  <a:pt x="688658" y="1185863"/>
                  <a:pt x="1520190" y="1071563"/>
                </a:cubicBezTo>
                <a:cubicBezTo>
                  <a:pt x="2351723" y="957263"/>
                  <a:pt x="2796540" y="784860"/>
                  <a:pt x="3642360" y="1307783"/>
                </a:cubicBezTo>
                <a:cubicBezTo>
                  <a:pt x="4488180" y="1830705"/>
                  <a:pt x="5370195" y="1730693"/>
                  <a:pt x="6280785" y="970598"/>
                </a:cubicBezTo>
                <a:cubicBezTo>
                  <a:pt x="7191375" y="210503"/>
                  <a:pt x="7211378" y="0"/>
                  <a:pt x="721137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-Concpt_Shape14PR">
            <a:extLst>
              <a:ext uri="{FF2B5EF4-FFF2-40B4-BE49-F238E27FC236}">
                <a16:creationId xmlns:a16="http://schemas.microsoft.com/office/drawing/2014/main" id="{11C2F3D0-5CDC-471B-57AB-9B0F2F26205B}"/>
              </a:ext>
            </a:extLst>
          </p:cNvPr>
          <p:cNvSpPr/>
          <p:nvPr/>
        </p:nvSpPr>
        <p:spPr>
          <a:xfrm rot="5400000">
            <a:off x="11826242" y="-1828800"/>
            <a:ext cx="731520" cy="36576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-Concpt_Shape16">
            <a:extLst>
              <a:ext uri="{FF2B5EF4-FFF2-40B4-BE49-F238E27FC236}">
                <a16:creationId xmlns:a16="http://schemas.microsoft.com/office/drawing/2014/main" id="{AFE3E3B4-DB14-197D-E48C-81863B9BEC65}"/>
              </a:ext>
            </a:extLst>
          </p:cNvPr>
          <p:cNvSpPr/>
          <p:nvPr/>
        </p:nvSpPr>
        <p:spPr>
          <a:xfrm rot="5400000">
            <a:off x="12192000" y="0"/>
            <a:ext cx="365760" cy="182880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-Concpt_Shape15">
            <a:extLst>
              <a:ext uri="{FF2B5EF4-FFF2-40B4-BE49-F238E27FC236}">
                <a16:creationId xmlns:a16="http://schemas.microsoft.com/office/drawing/2014/main" id="{618ABE37-5165-1FD8-780D-AE1AB3424CCA}"/>
              </a:ext>
            </a:extLst>
          </p:cNvPr>
          <p:cNvSpPr/>
          <p:nvPr/>
        </p:nvSpPr>
        <p:spPr>
          <a:xfrm rot="5400000">
            <a:off x="11826240" y="146304"/>
            <a:ext cx="336499" cy="1682496"/>
          </a:xfrm>
          <a:prstGeom prst="roundRect">
            <a:avLst>
              <a:gd name="adj" fmla="val 50000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3" name="Group 11">
            <a:extLst>
              <a:ext uri="{FF2B5EF4-FFF2-40B4-BE49-F238E27FC236}">
                <a16:creationId xmlns:a16="http://schemas.microsoft.com/office/drawing/2014/main" id="{8D02403B-40EB-14D4-AF98-7897B406BB83}"/>
              </a:ext>
            </a:extLst>
          </p:cNvPr>
          <p:cNvGrpSpPr/>
          <p:nvPr/>
        </p:nvGrpSpPr>
        <p:grpSpPr>
          <a:xfrm>
            <a:off x="485215" y="1097280"/>
            <a:ext cx="11190497" cy="5319394"/>
            <a:chOff x="485215" y="1097280"/>
            <a:chExt cx="11190497" cy="5319394"/>
          </a:xfrm>
        </p:grpSpPr>
        <p:sp>
          <p:nvSpPr>
            <p:cNvPr id="3" name="Shape 23">
              <a:extLst>
                <a:ext uri="{FF2B5EF4-FFF2-40B4-BE49-F238E27FC236}">
                  <a16:creationId xmlns:a16="http://schemas.microsoft.com/office/drawing/2014/main" id="{2050C33C-0BAC-602F-CF99-8368B8C47DAB}"/>
                </a:ext>
              </a:extLst>
            </p:cNvPr>
            <p:cNvSpPr/>
            <p:nvPr/>
          </p:nvSpPr>
          <p:spPr>
            <a:xfrm>
              <a:off x="485215" y="1097280"/>
              <a:ext cx="11190497" cy="2456460"/>
            </a:xfrm>
            <a:prstGeom prst="roundRect">
              <a:avLst>
                <a:gd name="adj" fmla="val 5509"/>
              </a:avLst>
            </a:prstGeom>
            <a:gradFill flip="none" rotWithShape="1">
              <a:gsLst>
                <a:gs pos="0">
                  <a:schemeClr val="bg1">
                    <a:lumMod val="90000"/>
                  </a:schemeClr>
                </a:gs>
                <a:gs pos="100000">
                  <a:schemeClr val="bg1">
                    <a:lumMod val="9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Shape 34">
              <a:extLst>
                <a:ext uri="{FF2B5EF4-FFF2-40B4-BE49-F238E27FC236}">
                  <a16:creationId xmlns:a16="http://schemas.microsoft.com/office/drawing/2014/main" id="{500AC918-442E-569A-3401-D2DC6CC864B0}"/>
                </a:ext>
              </a:extLst>
            </p:cNvPr>
            <p:cNvSpPr/>
            <p:nvPr/>
          </p:nvSpPr>
          <p:spPr>
            <a:xfrm>
              <a:off x="746602" y="1679175"/>
              <a:ext cx="10795365" cy="1292662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just"/>
              <a:r>
                <a:rPr lang="ru-RU" sz="2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Предметом исследования являются процессы производства и учета продукции, а также информационные технологии, применяемые для автоматизации данных процессов.</a:t>
              </a:r>
            </a:p>
          </p:txBody>
        </p:sp>
        <p:sp>
          <p:nvSpPr>
            <p:cNvPr id="5" name="Shape 45">
              <a:extLst>
                <a:ext uri="{FF2B5EF4-FFF2-40B4-BE49-F238E27FC236}">
                  <a16:creationId xmlns:a16="http://schemas.microsoft.com/office/drawing/2014/main" id="{A7271617-EC74-A83A-1B31-ADD9B6237148}"/>
                </a:ext>
              </a:extLst>
            </p:cNvPr>
            <p:cNvSpPr/>
            <p:nvPr/>
          </p:nvSpPr>
          <p:spPr>
            <a:xfrm>
              <a:off x="485215" y="3960214"/>
              <a:ext cx="11190497" cy="2456460"/>
            </a:xfrm>
            <a:prstGeom prst="roundRect">
              <a:avLst>
                <a:gd name="adj" fmla="val 5509"/>
              </a:avLst>
            </a:prstGeom>
            <a:gradFill flip="none" rotWithShape="1">
              <a:gsLst>
                <a:gs pos="0">
                  <a:schemeClr val="bg1">
                    <a:lumMod val="90000"/>
                  </a:schemeClr>
                </a:gs>
                <a:gs pos="100000">
                  <a:schemeClr val="bg1">
                    <a:lumMod val="9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Shape 56">
              <a:extLst>
                <a:ext uri="{FF2B5EF4-FFF2-40B4-BE49-F238E27FC236}">
                  <a16:creationId xmlns:a16="http://schemas.microsoft.com/office/drawing/2014/main" id="{7A681057-59FE-5CD7-38A0-4FCEC2BD4F91}"/>
                </a:ext>
              </a:extLst>
            </p:cNvPr>
            <p:cNvSpPr/>
            <p:nvPr/>
          </p:nvSpPr>
          <p:spPr>
            <a:xfrm>
              <a:off x="746602" y="4742164"/>
              <a:ext cx="10667723" cy="892552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just"/>
              <a:r>
                <a:rPr lang="ru-RU" sz="2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Объектом исследования являются само предприятие АО «СМК» и его производственные процессы, которые подлежат учету и автоматизации.</a:t>
              </a:r>
            </a:p>
          </p:txBody>
        </p:sp>
        <p:sp>
          <p:nvSpPr>
            <p:cNvPr id="8" name="Shape 68">
              <a:extLst>
                <a:ext uri="{FF2B5EF4-FFF2-40B4-BE49-F238E27FC236}">
                  <a16:creationId xmlns:a16="http://schemas.microsoft.com/office/drawing/2014/main" id="{C90F0698-FD0D-BA81-62D6-C31C27080004}"/>
                </a:ext>
              </a:extLst>
            </p:cNvPr>
            <p:cNvSpPr/>
            <p:nvPr/>
          </p:nvSpPr>
          <p:spPr>
            <a:xfrm>
              <a:off x="485215" y="1097280"/>
              <a:ext cx="11190497" cy="100257"/>
            </a:xfrm>
            <a:prstGeom prst="roundRect">
              <a:avLst>
                <a:gd name="adj" fmla="val 134984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Shape 79">
              <a:extLst>
                <a:ext uri="{FF2B5EF4-FFF2-40B4-BE49-F238E27FC236}">
                  <a16:creationId xmlns:a16="http://schemas.microsoft.com/office/drawing/2014/main" id="{3737216E-1983-80D4-2372-7F53A56F3432}"/>
                </a:ext>
              </a:extLst>
            </p:cNvPr>
            <p:cNvSpPr/>
            <p:nvPr/>
          </p:nvSpPr>
          <p:spPr>
            <a:xfrm>
              <a:off x="485215" y="3960214"/>
              <a:ext cx="11190497" cy="100257"/>
            </a:xfrm>
            <a:prstGeom prst="roundRect">
              <a:avLst>
                <a:gd name="adj" fmla="val 134984"/>
              </a:avLst>
            </a:prstGeom>
            <a:gradFill flip="none" rotWithShape="1">
              <a:gsLst>
                <a:gs pos="0">
                  <a:schemeClr val="accent2">
                    <a:lumMod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09A4E419-A31F-F119-5746-4D9A8E04F8A6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ОБЪЕКТ И ПРЕДМЕТ ИССЛЕДОВАНИЯ</a:t>
            </a:r>
          </a:p>
        </p:txBody>
      </p:sp>
      <p:grpSp>
        <p:nvGrpSpPr>
          <p:cNvPr id="7" name="Group 16">
            <a:extLst>
              <a:ext uri="{FF2B5EF4-FFF2-40B4-BE49-F238E27FC236}">
                <a16:creationId xmlns:a16="http://schemas.microsoft.com/office/drawing/2014/main" id="{7186729A-BFDF-EB1E-8B51-199506F2E29A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10" name="-Concpt_Shape57">
              <a:extLst>
                <a:ext uri="{FF2B5EF4-FFF2-40B4-BE49-F238E27FC236}">
                  <a16:creationId xmlns:a16="http://schemas.microsoft.com/office/drawing/2014/main" id="{55429B71-B3CB-D511-325D-FF6F4A9AA047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-Concpt_Shape56">
              <a:extLst>
                <a:ext uri="{FF2B5EF4-FFF2-40B4-BE49-F238E27FC236}">
                  <a16:creationId xmlns:a16="http://schemas.microsoft.com/office/drawing/2014/main" id="{62EF8480-560E-10BF-3BD1-E2271E203280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-Concept_Shape1414141414">
              <a:extLst>
                <a:ext uri="{FF2B5EF4-FFF2-40B4-BE49-F238E27FC236}">
                  <a16:creationId xmlns:a16="http://schemas.microsoft.com/office/drawing/2014/main" id="{E1B04A69-B02E-752F-96A8-8F403EBD96F0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EC78FFE-C72E-D259-7ED6-F849458D3471}"/>
              </a:ext>
            </a:extLst>
          </p:cNvPr>
          <p:cNvSpPr txBox="1"/>
          <p:nvPr/>
        </p:nvSpPr>
        <p:spPr>
          <a:xfrm>
            <a:off x="11645587" y="6298605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4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918157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9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9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3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3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97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97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97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97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4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4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18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18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6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6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9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9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 autoUpdateAnimBg="0"/>
      <p:bldP spid="24" grpId="0" animBg="1" autoUpdateAnimBg="0"/>
      <p:bldP spid="14" grpId="0" animBg="1" autoUpdateAnimBg="0"/>
      <p:bldP spid="16" grpId="0" animBg="1" autoUpdateAnimBg="0"/>
      <p:bldP spid="15" grpId="0" animBg="1" autoUpdateAnimBg="0"/>
      <p:bldP spid="2" grpId="0" autoUpdateAnimBg="0"/>
      <p:bldP spid="17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55">
            <a:extLst>
              <a:ext uri="{FF2B5EF4-FFF2-40B4-BE49-F238E27FC236}">
                <a16:creationId xmlns:a16="http://schemas.microsoft.com/office/drawing/2014/main" id="{32705674-018E-3359-8F1D-7FED34111547}"/>
              </a:ext>
            </a:extLst>
          </p:cNvPr>
          <p:cNvSpPr/>
          <p:nvPr/>
        </p:nvSpPr>
        <p:spPr>
          <a:xfrm>
            <a:off x="-6350" y="5496"/>
            <a:ext cx="8141524" cy="1845110"/>
          </a:xfrm>
          <a:custGeom>
            <a:avLst/>
            <a:gdLst>
              <a:gd name="connsiteX0" fmla="*/ 0 w 7211377"/>
              <a:gd name="connsiteY0" fmla="*/ 0 h 1634311"/>
              <a:gd name="connsiteX1" fmla="*/ 1520190 w 7211377"/>
              <a:gd name="connsiteY1" fmla="*/ 1071563 h 1634311"/>
              <a:gd name="connsiteX2" fmla="*/ 3642360 w 7211377"/>
              <a:gd name="connsiteY2" fmla="*/ 1307783 h 1634311"/>
              <a:gd name="connsiteX3" fmla="*/ 6280785 w 7211377"/>
              <a:gd name="connsiteY3" fmla="*/ 970598 h 1634311"/>
              <a:gd name="connsiteX4" fmla="*/ 7211378 w 7211377"/>
              <a:gd name="connsiteY4" fmla="*/ 0 h 1634311"/>
              <a:gd name="connsiteX5" fmla="*/ 0 w 7211377"/>
              <a:gd name="connsiteY5" fmla="*/ 0 h 1634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11377" h="1634311">
                <a:moveTo>
                  <a:pt x="0" y="0"/>
                </a:moveTo>
                <a:cubicBezTo>
                  <a:pt x="0" y="0"/>
                  <a:pt x="688658" y="1185863"/>
                  <a:pt x="1520190" y="1071563"/>
                </a:cubicBezTo>
                <a:cubicBezTo>
                  <a:pt x="2351723" y="957263"/>
                  <a:pt x="2796540" y="784860"/>
                  <a:pt x="3642360" y="1307783"/>
                </a:cubicBezTo>
                <a:cubicBezTo>
                  <a:pt x="4488180" y="1830705"/>
                  <a:pt x="5370195" y="1730693"/>
                  <a:pt x="6280785" y="970598"/>
                </a:cubicBezTo>
                <a:cubicBezTo>
                  <a:pt x="7191375" y="210503"/>
                  <a:pt x="7211378" y="0"/>
                  <a:pt x="721137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000"/>
            </a:schemeClr>
          </a:solidFill>
          <a:ln w="9525" cap="flat">
            <a:noFill/>
            <a:prstDash val="solid"/>
            <a:miter/>
          </a:ln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" name="-Concpt_Shape11PR">
            <a:extLst>
              <a:ext uri="{FF2B5EF4-FFF2-40B4-BE49-F238E27FC236}">
                <a16:creationId xmlns:a16="http://schemas.microsoft.com/office/drawing/2014/main" id="{53877CF1-7E2A-7A20-F5DE-A4546D7B28D6}"/>
              </a:ext>
            </a:extLst>
          </p:cNvPr>
          <p:cNvSpPr/>
          <p:nvPr/>
        </p:nvSpPr>
        <p:spPr>
          <a:xfrm rot="2700000">
            <a:off x="11765282" y="-2133600"/>
            <a:ext cx="853440" cy="4267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-Concpt_Shape13">
            <a:extLst>
              <a:ext uri="{FF2B5EF4-FFF2-40B4-BE49-F238E27FC236}">
                <a16:creationId xmlns:a16="http://schemas.microsoft.com/office/drawing/2014/main" id="{58B158E2-DB1E-2EF3-69AA-3C9CF09F4EC4}"/>
              </a:ext>
            </a:extLst>
          </p:cNvPr>
          <p:cNvSpPr/>
          <p:nvPr/>
        </p:nvSpPr>
        <p:spPr>
          <a:xfrm rot="2700000">
            <a:off x="11743944" y="1088136"/>
            <a:ext cx="247498" cy="1237488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-Concpt_Shape12">
            <a:extLst>
              <a:ext uri="{FF2B5EF4-FFF2-40B4-BE49-F238E27FC236}">
                <a16:creationId xmlns:a16="http://schemas.microsoft.com/office/drawing/2014/main" id="{B23FBD41-2FCC-9658-BA5B-98B2C5E3205D}"/>
              </a:ext>
            </a:extLst>
          </p:cNvPr>
          <p:cNvSpPr/>
          <p:nvPr/>
        </p:nvSpPr>
        <p:spPr>
          <a:xfrm rot="2700000">
            <a:off x="11637264" y="-640080"/>
            <a:ext cx="256032" cy="1280160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435C61B8-0E3F-9190-1D38-71501331ED08}"/>
              </a:ext>
            </a:extLst>
          </p:cNvPr>
          <p:cNvGrpSpPr/>
          <p:nvPr/>
        </p:nvGrpSpPr>
        <p:grpSpPr>
          <a:xfrm>
            <a:off x="485215" y="1358640"/>
            <a:ext cx="11221565" cy="4744213"/>
            <a:chOff x="485215" y="1358640"/>
            <a:chExt cx="11221565" cy="4744213"/>
          </a:xfrm>
        </p:grpSpPr>
        <p:pic>
          <p:nvPicPr>
            <p:cNvPr id="3" name="Shape 23" descr=" АО «СМК» - ведущий российский производитель компонентов для ответственных отраслей промышленности. Компания производит и поставляет на рынок изделия из жаропрочных никелевых сплавов, специальных сталей, титановых и алюминиевых сплавов для авиастроения, космической, атомной промышленности, энергетики, машиностроения.">
              <a:extLst>
                <a:ext uri="{FF2B5EF4-FFF2-40B4-BE49-F238E27FC236}">
                  <a16:creationId xmlns:a16="http://schemas.microsoft.com/office/drawing/2014/main" id="{ADF35651-AEBC-8E18-5993-3453ADA8EB92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215" y="1358640"/>
              <a:ext cx="8236146" cy="47442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Shape 34">
              <a:extLst>
                <a:ext uri="{FF2B5EF4-FFF2-40B4-BE49-F238E27FC236}">
                  <a16:creationId xmlns:a16="http://schemas.microsoft.com/office/drawing/2014/main" id="{1BBA7F33-AEC1-B18B-42BD-30BCB31F8B4E}"/>
                </a:ext>
              </a:extLst>
            </p:cNvPr>
            <p:cNvSpPr/>
            <p:nvPr/>
          </p:nvSpPr>
          <p:spPr>
            <a:xfrm>
              <a:off x="5699528" y="2340381"/>
              <a:ext cx="6007252" cy="3032641"/>
            </a:xfrm>
            <a:prstGeom prst="roundRect">
              <a:avLst>
                <a:gd name="adj" fmla="val 4462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Shape 45">
              <a:extLst>
                <a:ext uri="{FF2B5EF4-FFF2-40B4-BE49-F238E27FC236}">
                  <a16:creationId xmlns:a16="http://schemas.microsoft.com/office/drawing/2014/main" id="{0A92FA7D-05D6-4679-46B9-DE011E9F6D27}"/>
                </a:ext>
              </a:extLst>
            </p:cNvPr>
            <p:cNvSpPr/>
            <p:nvPr/>
          </p:nvSpPr>
          <p:spPr>
            <a:xfrm>
              <a:off x="5847485" y="2644060"/>
              <a:ext cx="5820390" cy="2425279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just"/>
              <a:r>
                <a:rPr lang="ru-RU" sz="1895" dirty="0">
                  <a:solidFill>
                    <a:schemeClr val="bg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АО «СМК» - ведущий российский производитель компонентов для ответственных отраслей промышленности. Компания производит и поставляет на рынок изделия из жаропрочных никелевых сплавов, специальных сталей, титановых и алюминиевых сплавов для авиастроения, космической, атомной промышленности, энергетики, машиностроения.</a:t>
              </a:r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19B82E56-2675-0505-7AA5-BA7F4243F957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О ПРЕДПРИЯТИИ АО «СМК»</a:t>
            </a:r>
          </a:p>
        </p:txBody>
      </p:sp>
      <p:grpSp>
        <p:nvGrpSpPr>
          <p:cNvPr id="6" name="Group 16">
            <a:extLst>
              <a:ext uri="{FF2B5EF4-FFF2-40B4-BE49-F238E27FC236}">
                <a16:creationId xmlns:a16="http://schemas.microsoft.com/office/drawing/2014/main" id="{1781311F-E791-B560-F6EE-5624C2F36B74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7" name="-Concpt_Shape57">
              <a:extLst>
                <a:ext uri="{FF2B5EF4-FFF2-40B4-BE49-F238E27FC236}">
                  <a16:creationId xmlns:a16="http://schemas.microsoft.com/office/drawing/2014/main" id="{A7634043-0E2E-1773-5F2F-EC9A08C98434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-Concpt_Shape56">
              <a:extLst>
                <a:ext uri="{FF2B5EF4-FFF2-40B4-BE49-F238E27FC236}">
                  <a16:creationId xmlns:a16="http://schemas.microsoft.com/office/drawing/2014/main" id="{3A66CB00-C55D-683C-6414-ACC5E2822C3D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-Concept_Shape1414141414">
              <a:extLst>
                <a:ext uri="{FF2B5EF4-FFF2-40B4-BE49-F238E27FC236}">
                  <a16:creationId xmlns:a16="http://schemas.microsoft.com/office/drawing/2014/main" id="{4D9E3DC0-F34F-EE9C-A91A-D188A625F678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2040857-5BE6-B16E-3A64-A4901CFA4D26}"/>
              </a:ext>
            </a:extLst>
          </p:cNvPr>
          <p:cNvSpPr txBox="1"/>
          <p:nvPr/>
        </p:nvSpPr>
        <p:spPr>
          <a:xfrm>
            <a:off x="11645587" y="6298605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5</a:t>
            </a:r>
          </a:p>
        </p:txBody>
      </p:sp>
      <p:sp>
        <p:nvSpPr>
          <p:cNvPr id="34" name="Freeform: Shape 58">
            <a:extLst>
              <a:ext uri="{FF2B5EF4-FFF2-40B4-BE49-F238E27FC236}">
                <a16:creationId xmlns:a16="http://schemas.microsoft.com/office/drawing/2014/main" id="{41B6E888-53E1-1B09-42DB-ECCB69056CDE}"/>
              </a:ext>
            </a:extLst>
          </p:cNvPr>
          <p:cNvSpPr/>
          <p:nvPr/>
        </p:nvSpPr>
        <p:spPr>
          <a:xfrm flipH="1">
            <a:off x="-6350" y="4304728"/>
            <a:ext cx="2174422" cy="2553271"/>
          </a:xfrm>
          <a:custGeom>
            <a:avLst/>
            <a:gdLst>
              <a:gd name="connsiteX0" fmla="*/ 3364716 w 3364716"/>
              <a:gd name="connsiteY0" fmla="*/ 0 h 3950950"/>
              <a:gd name="connsiteX1" fmla="*/ 3364716 w 3364716"/>
              <a:gd name="connsiteY1" fmla="*/ 3950950 h 3950950"/>
              <a:gd name="connsiteX2" fmla="*/ 871221 w 3364716"/>
              <a:gd name="connsiteY2" fmla="*/ 3950950 h 3950950"/>
              <a:gd name="connsiteX3" fmla="*/ 852272 w 3364716"/>
              <a:gd name="connsiteY3" fmla="*/ 3934611 h 3950950"/>
              <a:gd name="connsiteX4" fmla="*/ 626118 w 3364716"/>
              <a:gd name="connsiteY4" fmla="*/ 3805093 h 3950950"/>
              <a:gd name="connsiteX5" fmla="*/ 138723 w 3364716"/>
              <a:gd name="connsiteY5" fmla="*/ 2363416 h 3950950"/>
              <a:gd name="connsiteX6" fmla="*/ 2641940 w 3364716"/>
              <a:gd name="connsiteY6" fmla="*/ 844453 h 3950950"/>
              <a:gd name="connsiteX7" fmla="*/ 3351328 w 3364716"/>
              <a:gd name="connsiteY7" fmla="*/ 5959 h 395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64716" h="3950950">
                <a:moveTo>
                  <a:pt x="3364716" y="0"/>
                </a:moveTo>
                <a:lnTo>
                  <a:pt x="3364716" y="3950950"/>
                </a:lnTo>
                <a:lnTo>
                  <a:pt x="871221" y="3950950"/>
                </a:lnTo>
                <a:lnTo>
                  <a:pt x="852272" y="3934611"/>
                </a:lnTo>
                <a:cubicBezTo>
                  <a:pt x="780378" y="3876552"/>
                  <a:pt x="706118" y="3829788"/>
                  <a:pt x="626118" y="3805093"/>
                </a:cubicBezTo>
                <a:cubicBezTo>
                  <a:pt x="197084" y="3672597"/>
                  <a:pt x="-226428" y="3053496"/>
                  <a:pt x="138723" y="2363416"/>
                </a:cubicBezTo>
                <a:cubicBezTo>
                  <a:pt x="500719" y="1679646"/>
                  <a:pt x="2223158" y="1712769"/>
                  <a:pt x="2641940" y="844453"/>
                </a:cubicBezTo>
                <a:cubicBezTo>
                  <a:pt x="2903678" y="302247"/>
                  <a:pt x="3180510" y="89369"/>
                  <a:pt x="3351328" y="5959"/>
                </a:cubicBezTo>
                <a:close/>
              </a:path>
            </a:pathLst>
          </a:custGeom>
          <a:solidFill>
            <a:schemeClr val="accent2">
              <a:alpha val="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655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98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98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6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6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16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16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63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63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1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1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 autoUpdateAnimBg="0"/>
      <p:bldP spid="11" grpId="0" animBg="1" autoUpdateAnimBg="0"/>
      <p:bldP spid="13" grpId="0" animBg="1" autoUpdateAnimBg="0"/>
      <p:bldP spid="12" grpId="0" animBg="1" autoUpdateAnimBg="0"/>
      <p:bldP spid="2" grpId="0" autoUpdateAnimBg="0"/>
      <p:bldP spid="14" grpId="0" autoUpdateAnimBg="0"/>
      <p:bldP spid="34" grpId="0" animBg="1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56">
            <a:extLst>
              <a:ext uri="{FF2B5EF4-FFF2-40B4-BE49-F238E27FC236}">
                <a16:creationId xmlns:a16="http://schemas.microsoft.com/office/drawing/2014/main" id="{2B4D478B-CB7C-43A6-22A8-65255BA47CB7}"/>
              </a:ext>
            </a:extLst>
          </p:cNvPr>
          <p:cNvSpPr/>
          <p:nvPr/>
        </p:nvSpPr>
        <p:spPr>
          <a:xfrm rot="10800000" flipH="1">
            <a:off x="4102223" y="5026054"/>
            <a:ext cx="8083429" cy="1831943"/>
          </a:xfrm>
          <a:custGeom>
            <a:avLst/>
            <a:gdLst>
              <a:gd name="connsiteX0" fmla="*/ 0 w 7211377"/>
              <a:gd name="connsiteY0" fmla="*/ 0 h 1634311"/>
              <a:gd name="connsiteX1" fmla="*/ 1520190 w 7211377"/>
              <a:gd name="connsiteY1" fmla="*/ 1071563 h 1634311"/>
              <a:gd name="connsiteX2" fmla="*/ 3642360 w 7211377"/>
              <a:gd name="connsiteY2" fmla="*/ 1307783 h 1634311"/>
              <a:gd name="connsiteX3" fmla="*/ 6280785 w 7211377"/>
              <a:gd name="connsiteY3" fmla="*/ 970598 h 1634311"/>
              <a:gd name="connsiteX4" fmla="*/ 7211378 w 7211377"/>
              <a:gd name="connsiteY4" fmla="*/ 0 h 1634311"/>
              <a:gd name="connsiteX5" fmla="*/ 0 w 7211377"/>
              <a:gd name="connsiteY5" fmla="*/ 0 h 1634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11377" h="1634311">
                <a:moveTo>
                  <a:pt x="0" y="0"/>
                </a:moveTo>
                <a:cubicBezTo>
                  <a:pt x="0" y="0"/>
                  <a:pt x="688658" y="1185863"/>
                  <a:pt x="1520190" y="1071563"/>
                </a:cubicBezTo>
                <a:cubicBezTo>
                  <a:pt x="2351723" y="957263"/>
                  <a:pt x="2796540" y="784860"/>
                  <a:pt x="3642360" y="1307783"/>
                </a:cubicBezTo>
                <a:cubicBezTo>
                  <a:pt x="4488180" y="1830705"/>
                  <a:pt x="5370195" y="1730693"/>
                  <a:pt x="6280785" y="970598"/>
                </a:cubicBezTo>
                <a:cubicBezTo>
                  <a:pt x="7191375" y="210503"/>
                  <a:pt x="7211378" y="0"/>
                  <a:pt x="721137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4" name="-Concpt_Shape44PR">
            <a:extLst>
              <a:ext uri="{FF2B5EF4-FFF2-40B4-BE49-F238E27FC236}">
                <a16:creationId xmlns:a16="http://schemas.microsoft.com/office/drawing/2014/main" id="{2D68E65C-85BA-CDB2-467E-2231DDD16F0E}"/>
              </a:ext>
            </a:extLst>
          </p:cNvPr>
          <p:cNvSpPr/>
          <p:nvPr/>
        </p:nvSpPr>
        <p:spPr>
          <a:xfrm rot="13500000">
            <a:off x="11521442" y="-670560"/>
            <a:ext cx="1341120" cy="1341120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-Concpt_Shape47">
            <a:extLst>
              <a:ext uri="{FF2B5EF4-FFF2-40B4-BE49-F238E27FC236}">
                <a16:creationId xmlns:a16="http://schemas.microsoft.com/office/drawing/2014/main" id="{1D0F264F-C2E2-AF99-B4F4-0512E3D05139}"/>
              </a:ext>
            </a:extLst>
          </p:cNvPr>
          <p:cNvSpPr/>
          <p:nvPr/>
        </p:nvSpPr>
        <p:spPr>
          <a:xfrm rot="13500000">
            <a:off x="11521440" y="187757"/>
            <a:ext cx="482803" cy="482803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85496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-Concpt_Shape46">
            <a:extLst>
              <a:ext uri="{FF2B5EF4-FFF2-40B4-BE49-F238E27FC236}">
                <a16:creationId xmlns:a16="http://schemas.microsoft.com/office/drawing/2014/main" id="{D23D0D97-7409-0B43-B547-56D17680589E}"/>
              </a:ext>
            </a:extLst>
          </p:cNvPr>
          <p:cNvSpPr/>
          <p:nvPr/>
        </p:nvSpPr>
        <p:spPr>
          <a:xfrm rot="13500000">
            <a:off x="12017655" y="496214"/>
            <a:ext cx="348691" cy="348692"/>
          </a:xfrm>
          <a:prstGeom prst="roundRect">
            <a:avLst>
              <a:gd name="adj" fmla="val 26827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61747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-Concpt_Shape45">
            <a:extLst>
              <a:ext uri="{FF2B5EF4-FFF2-40B4-BE49-F238E27FC236}">
                <a16:creationId xmlns:a16="http://schemas.microsoft.com/office/drawing/2014/main" id="{FE6D0484-3E53-9E54-D679-5F6377CAB35C}"/>
              </a:ext>
            </a:extLst>
          </p:cNvPr>
          <p:cNvSpPr/>
          <p:nvPr/>
        </p:nvSpPr>
        <p:spPr>
          <a:xfrm rot="13500000">
            <a:off x="11233100" y="382219"/>
            <a:ext cx="576681" cy="576682"/>
          </a:xfrm>
          <a:prstGeom prst="roundRect">
            <a:avLst>
              <a:gd name="adj" fmla="val 26827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2" name="Group 33">
            <a:extLst>
              <a:ext uri="{FF2B5EF4-FFF2-40B4-BE49-F238E27FC236}">
                <a16:creationId xmlns:a16="http://schemas.microsoft.com/office/drawing/2014/main" id="{78B64617-A5DD-6B58-FC38-7EB09902CD0C}"/>
              </a:ext>
            </a:extLst>
          </p:cNvPr>
          <p:cNvGrpSpPr/>
          <p:nvPr/>
        </p:nvGrpSpPr>
        <p:grpSpPr>
          <a:xfrm>
            <a:off x="487679" y="1681625"/>
            <a:ext cx="11033761" cy="4398211"/>
            <a:chOff x="487679" y="1681625"/>
            <a:chExt cx="11033761" cy="4398211"/>
          </a:xfrm>
        </p:grpSpPr>
        <p:grpSp>
          <p:nvGrpSpPr>
            <p:cNvPr id="37" name="Group 30">
              <a:extLst>
                <a:ext uri="{FF2B5EF4-FFF2-40B4-BE49-F238E27FC236}">
                  <a16:creationId xmlns:a16="http://schemas.microsoft.com/office/drawing/2014/main" id="{FCA00FFC-851C-0C0E-A6B6-89F68C24FD26}"/>
                </a:ext>
              </a:extLst>
            </p:cNvPr>
            <p:cNvGrpSpPr/>
            <p:nvPr/>
          </p:nvGrpSpPr>
          <p:grpSpPr>
            <a:xfrm>
              <a:off x="487679" y="1681625"/>
              <a:ext cx="11015182" cy="1823669"/>
              <a:chOff x="487679" y="1681625"/>
              <a:chExt cx="11015182" cy="1823669"/>
            </a:xfrm>
          </p:grpSpPr>
          <p:sp>
            <p:nvSpPr>
              <p:cNvPr id="3" name="-SubtitleGroup33">
                <a:extLst>
                  <a:ext uri="{FF2B5EF4-FFF2-40B4-BE49-F238E27FC236}">
                    <a16:creationId xmlns:a16="http://schemas.microsoft.com/office/drawing/2014/main" id="{D1A3AA36-C9ED-7708-3ABA-9118952A6A1A}"/>
                  </a:ext>
                </a:extLst>
              </p:cNvPr>
              <p:cNvSpPr/>
              <p:nvPr/>
            </p:nvSpPr>
            <p:spPr>
              <a:xfrm>
                <a:off x="487679" y="1681625"/>
                <a:ext cx="10754474" cy="709004"/>
              </a:xfrm>
              <a:prstGeom prst="roundRect">
                <a:avLst>
                  <a:gd name="adj" fmla="val 19088"/>
                </a:avLst>
              </a:prstGeom>
              <a:solidFill>
                <a:schemeClr val="accent1"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Shape 44">
                <a:extLst>
                  <a:ext uri="{FF2B5EF4-FFF2-40B4-BE49-F238E27FC236}">
                    <a16:creationId xmlns:a16="http://schemas.microsoft.com/office/drawing/2014/main" id="{5E5BBF03-0C84-EF72-0063-7F3ADF14B8E6}"/>
                  </a:ext>
                </a:extLst>
              </p:cNvPr>
              <p:cNvSpPr/>
              <p:nvPr/>
            </p:nvSpPr>
            <p:spPr>
              <a:xfrm>
                <a:off x="1783329" y="2612061"/>
                <a:ext cx="9719532" cy="830997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Первый отдел - это отдел продаж. Отдел продаж занимается приемом заказов от клиентов.</a:t>
                </a:r>
              </a:p>
            </p:txBody>
          </p:sp>
          <p:sp>
            <p:nvSpPr>
              <p:cNvPr id="5" name="Shape 5-Concept5">
                <a:extLst>
                  <a:ext uri="{FF2B5EF4-FFF2-40B4-BE49-F238E27FC236}">
                    <a16:creationId xmlns:a16="http://schemas.microsoft.com/office/drawing/2014/main" id="{65F9B579-2F85-D43B-02AE-A4DDC0732A5B}"/>
                  </a:ext>
                </a:extLst>
              </p:cNvPr>
              <p:cNvSpPr/>
              <p:nvPr/>
            </p:nvSpPr>
            <p:spPr>
              <a:xfrm>
                <a:off x="552195" y="2511457"/>
                <a:ext cx="993835" cy="993836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-Concpt_Shape36">
                <a:extLst>
                  <a:ext uri="{FF2B5EF4-FFF2-40B4-BE49-F238E27FC236}">
                    <a16:creationId xmlns:a16="http://schemas.microsoft.com/office/drawing/2014/main" id="{59B124F6-A8C4-A356-34C2-3C5D4BF67F41}"/>
                  </a:ext>
                </a:extLst>
              </p:cNvPr>
              <p:cNvSpPr/>
              <p:nvPr/>
            </p:nvSpPr>
            <p:spPr>
              <a:xfrm rot="13500000">
                <a:off x="1446646" y="3405910"/>
                <a:ext cx="99384" cy="99383"/>
              </a:xfrm>
              <a:prstGeom prst="roundRect">
                <a:avLst>
                  <a:gd name="adj" fmla="val 26827"/>
                </a:avLst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9" name="Group 31">
              <a:extLst>
                <a:ext uri="{FF2B5EF4-FFF2-40B4-BE49-F238E27FC236}">
                  <a16:creationId xmlns:a16="http://schemas.microsoft.com/office/drawing/2014/main" id="{FA472EC3-1D7C-4F94-E3C8-C50C30EC9973}"/>
                </a:ext>
              </a:extLst>
            </p:cNvPr>
            <p:cNvGrpSpPr/>
            <p:nvPr/>
          </p:nvGrpSpPr>
          <p:grpSpPr>
            <a:xfrm>
              <a:off x="552195" y="3751239"/>
              <a:ext cx="10950666" cy="1200329"/>
              <a:chOff x="552195" y="3751239"/>
              <a:chExt cx="10950666" cy="1200329"/>
            </a:xfrm>
          </p:grpSpPr>
          <p:sp>
            <p:nvSpPr>
              <p:cNvPr id="12" name="Shape 812">
                <a:extLst>
                  <a:ext uri="{FF2B5EF4-FFF2-40B4-BE49-F238E27FC236}">
                    <a16:creationId xmlns:a16="http://schemas.microsoft.com/office/drawing/2014/main" id="{5006F219-20BD-0927-844E-040A45B5456A}"/>
                  </a:ext>
                </a:extLst>
              </p:cNvPr>
              <p:cNvSpPr/>
              <p:nvPr/>
            </p:nvSpPr>
            <p:spPr>
              <a:xfrm>
                <a:off x="1783334" y="3751239"/>
                <a:ext cx="9719527" cy="1200329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Второй отдел – это отдел планирования производства. Отдел планирования производства занимается контролем и приемом заказов на производство.</a:t>
                </a:r>
              </a:p>
            </p:txBody>
          </p:sp>
          <p:sp>
            <p:nvSpPr>
              <p:cNvPr id="13" name="Shape 9-Concept13">
                <a:extLst>
                  <a:ext uri="{FF2B5EF4-FFF2-40B4-BE49-F238E27FC236}">
                    <a16:creationId xmlns:a16="http://schemas.microsoft.com/office/drawing/2014/main" id="{B90396CD-49A7-01F5-4BD6-0BE0B15256C7}"/>
                  </a:ext>
                </a:extLst>
              </p:cNvPr>
              <p:cNvSpPr/>
              <p:nvPr/>
            </p:nvSpPr>
            <p:spPr>
              <a:xfrm>
                <a:off x="552195" y="3798729"/>
                <a:ext cx="993835" cy="993835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-Concpt_Shape38">
                <a:extLst>
                  <a:ext uri="{FF2B5EF4-FFF2-40B4-BE49-F238E27FC236}">
                    <a16:creationId xmlns:a16="http://schemas.microsoft.com/office/drawing/2014/main" id="{76E9FB38-B932-2C17-56B6-82DFBF769E99}"/>
                  </a:ext>
                </a:extLst>
              </p:cNvPr>
              <p:cNvSpPr/>
              <p:nvPr/>
            </p:nvSpPr>
            <p:spPr>
              <a:xfrm rot="13500000">
                <a:off x="1446646" y="4693181"/>
                <a:ext cx="99384" cy="99383"/>
              </a:xfrm>
              <a:prstGeom prst="roundRect">
                <a:avLst>
                  <a:gd name="adj" fmla="val 26827"/>
                </a:avLst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1" name="Group 32">
              <a:extLst>
                <a:ext uri="{FF2B5EF4-FFF2-40B4-BE49-F238E27FC236}">
                  <a16:creationId xmlns:a16="http://schemas.microsoft.com/office/drawing/2014/main" id="{B87208BA-DB8A-62AB-B50B-498944C63649}"/>
                </a:ext>
              </a:extLst>
            </p:cNvPr>
            <p:cNvGrpSpPr/>
            <p:nvPr/>
          </p:nvGrpSpPr>
          <p:grpSpPr>
            <a:xfrm>
              <a:off x="552195" y="5086000"/>
              <a:ext cx="10969245" cy="993836"/>
              <a:chOff x="552195" y="5086000"/>
              <a:chExt cx="10969245" cy="993836"/>
            </a:xfrm>
          </p:grpSpPr>
          <p:sp>
            <p:nvSpPr>
              <p:cNvPr id="18" name="Shape 1218">
                <a:extLst>
                  <a:ext uri="{FF2B5EF4-FFF2-40B4-BE49-F238E27FC236}">
                    <a16:creationId xmlns:a16="http://schemas.microsoft.com/office/drawing/2014/main" id="{0015E193-13F2-E370-FF06-9DA8C26C9439}"/>
                  </a:ext>
                </a:extLst>
              </p:cNvPr>
              <p:cNvSpPr/>
              <p:nvPr/>
            </p:nvSpPr>
            <p:spPr>
              <a:xfrm>
                <a:off x="1801913" y="5167417"/>
                <a:ext cx="9719527" cy="830997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Третий отдел, который занимается передачей заказов в производство, - это производственный отдел. </a:t>
                </a:r>
              </a:p>
            </p:txBody>
          </p:sp>
          <p:sp>
            <p:nvSpPr>
              <p:cNvPr id="19" name="Shape 13-Concept19">
                <a:extLst>
                  <a:ext uri="{FF2B5EF4-FFF2-40B4-BE49-F238E27FC236}">
                    <a16:creationId xmlns:a16="http://schemas.microsoft.com/office/drawing/2014/main" id="{DE34A687-C2F4-2298-B3EA-16DB94A1282F}"/>
                  </a:ext>
                </a:extLst>
              </p:cNvPr>
              <p:cNvSpPr/>
              <p:nvPr/>
            </p:nvSpPr>
            <p:spPr>
              <a:xfrm>
                <a:off x="552195" y="5086000"/>
                <a:ext cx="993835" cy="993835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-Concpt_Shape40">
                <a:extLst>
                  <a:ext uri="{FF2B5EF4-FFF2-40B4-BE49-F238E27FC236}">
                    <a16:creationId xmlns:a16="http://schemas.microsoft.com/office/drawing/2014/main" id="{18C654FB-9A9F-8337-7DE0-766E9A5D6D87}"/>
                  </a:ext>
                </a:extLst>
              </p:cNvPr>
              <p:cNvSpPr/>
              <p:nvPr/>
            </p:nvSpPr>
            <p:spPr>
              <a:xfrm rot="13500000">
                <a:off x="1446646" y="5980452"/>
                <a:ext cx="99384" cy="99383"/>
              </a:xfrm>
              <a:prstGeom prst="roundRect">
                <a:avLst>
                  <a:gd name="adj" fmla="val 26827"/>
                </a:avLst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43" name="Group 34">
            <a:extLst>
              <a:ext uri="{FF2B5EF4-FFF2-40B4-BE49-F238E27FC236}">
                <a16:creationId xmlns:a16="http://schemas.microsoft.com/office/drawing/2014/main" id="{810FD81D-C0A6-D50A-232D-796A8BA6991F}"/>
              </a:ext>
            </a:extLst>
          </p:cNvPr>
          <p:cNvGrpSpPr/>
          <p:nvPr/>
        </p:nvGrpSpPr>
        <p:grpSpPr>
          <a:xfrm>
            <a:off x="487679" y="995905"/>
            <a:ext cx="11344830" cy="1306170"/>
            <a:chOff x="487679" y="914400"/>
            <a:chExt cx="11344830" cy="960678"/>
          </a:xfrm>
        </p:grpSpPr>
        <p:sp>
          <p:nvSpPr>
            <p:cNvPr id="24" name="Shape 1624">
              <a:extLst>
                <a:ext uri="{FF2B5EF4-FFF2-40B4-BE49-F238E27FC236}">
                  <a16:creationId xmlns:a16="http://schemas.microsoft.com/office/drawing/2014/main" id="{B98701D4-B99F-86E3-10A0-E834A5DEC95D}"/>
                </a:ext>
              </a:extLst>
            </p:cNvPr>
            <p:cNvSpPr/>
            <p:nvPr/>
          </p:nvSpPr>
          <p:spPr>
            <a:xfrm>
              <a:off x="487679" y="914400"/>
              <a:ext cx="11216641" cy="960678"/>
            </a:xfrm>
            <a:prstGeom prst="roundRect">
              <a:avLst>
                <a:gd name="adj" fmla="val 21033"/>
              </a:avLst>
            </a:prstGeom>
            <a:solidFill>
              <a:schemeClr val="bg1">
                <a:lumMod val="90000"/>
                <a:alpha val="4700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Shape 1725">
              <a:extLst>
                <a:ext uri="{FF2B5EF4-FFF2-40B4-BE49-F238E27FC236}">
                  <a16:creationId xmlns:a16="http://schemas.microsoft.com/office/drawing/2014/main" id="{0784C178-E899-1BBB-ECDA-9167CBDE57D5}"/>
                </a:ext>
              </a:extLst>
            </p:cNvPr>
            <p:cNvSpPr/>
            <p:nvPr/>
          </p:nvSpPr>
          <p:spPr>
            <a:xfrm>
              <a:off x="630495" y="958761"/>
              <a:ext cx="11202014" cy="882833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just"/>
              <a:r>
                <a:rPr lang="ru-RU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металлургическом предприятии АО «СМК» контроль и прием заказов на производство, а также их передача в производство осуществляются несколькими отделами:</a:t>
              </a:r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B5B6449C-379F-F400-B1FC-FD5BA24597F8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</a:t>
            </a:r>
            <a:r>
              <a:rPr lang="ru-RU" sz="3200" b="1" dirty="0"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ОТДЕЛОВ</a:t>
            </a:r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АО «СМК»</a:t>
            </a:r>
          </a:p>
        </p:txBody>
      </p:sp>
      <p:sp>
        <p:nvSpPr>
          <p:cNvPr id="6" name="Shape 6999494949494949494">
            <a:extLst>
              <a:ext uri="{FF2B5EF4-FFF2-40B4-BE49-F238E27FC236}">
                <a16:creationId xmlns:a16="http://schemas.microsoft.com/office/drawing/2014/main" id="{CB32F169-F8EB-110C-FD2E-FB6FBC259CD0}"/>
              </a:ext>
            </a:extLst>
          </p:cNvPr>
          <p:cNvSpPr>
            <a:spLocks/>
          </p:cNvSpPr>
          <p:nvPr/>
        </p:nvSpPr>
        <p:spPr bwMode="auto">
          <a:xfrm>
            <a:off x="939695" y="2821009"/>
            <a:ext cx="170648" cy="390049"/>
          </a:xfrm>
          <a:custGeom>
            <a:avLst/>
            <a:gdLst>
              <a:gd name="T0" fmla="*/ 211 w 328"/>
              <a:gd name="T1" fmla="*/ 0 h 749"/>
              <a:gd name="T2" fmla="*/ 328 w 328"/>
              <a:gd name="T3" fmla="*/ 0 h 749"/>
              <a:gd name="T4" fmla="*/ 328 w 328"/>
              <a:gd name="T5" fmla="*/ 749 h 749"/>
              <a:gd name="T6" fmla="*/ 180 w 328"/>
              <a:gd name="T7" fmla="*/ 749 h 749"/>
              <a:gd name="T8" fmla="*/ 180 w 328"/>
              <a:gd name="T9" fmla="*/ 210 h 749"/>
              <a:gd name="T10" fmla="*/ 142 w 328"/>
              <a:gd name="T11" fmla="*/ 241 h 749"/>
              <a:gd name="T12" fmla="*/ 99 w 328"/>
              <a:gd name="T13" fmla="*/ 272 h 749"/>
              <a:gd name="T14" fmla="*/ 50 w 328"/>
              <a:gd name="T15" fmla="*/ 297 h 749"/>
              <a:gd name="T16" fmla="*/ 0 w 328"/>
              <a:gd name="T17" fmla="*/ 316 h 749"/>
              <a:gd name="T18" fmla="*/ 0 w 328"/>
              <a:gd name="T19" fmla="*/ 186 h 749"/>
              <a:gd name="T20" fmla="*/ 25 w 328"/>
              <a:gd name="T21" fmla="*/ 173 h 749"/>
              <a:gd name="T22" fmla="*/ 56 w 328"/>
              <a:gd name="T23" fmla="*/ 161 h 749"/>
              <a:gd name="T24" fmla="*/ 87 w 328"/>
              <a:gd name="T25" fmla="*/ 142 h 749"/>
              <a:gd name="T26" fmla="*/ 118 w 328"/>
              <a:gd name="T27" fmla="*/ 117 h 749"/>
              <a:gd name="T28" fmla="*/ 149 w 328"/>
              <a:gd name="T29" fmla="*/ 93 h 749"/>
              <a:gd name="T30" fmla="*/ 173 w 328"/>
              <a:gd name="T31" fmla="*/ 62 h 749"/>
              <a:gd name="T32" fmla="*/ 192 w 328"/>
              <a:gd name="T33" fmla="*/ 31 h 749"/>
              <a:gd name="T34" fmla="*/ 211 w 328"/>
              <a:gd name="T35" fmla="*/ 0 h 749"/>
              <a:gd name="T36" fmla="*/ 211 w 328"/>
              <a:gd name="T37" fmla="*/ 0 h 7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28" h="749">
                <a:moveTo>
                  <a:pt x="211" y="0"/>
                </a:moveTo>
                <a:lnTo>
                  <a:pt x="328" y="0"/>
                </a:lnTo>
                <a:lnTo>
                  <a:pt x="328" y="749"/>
                </a:lnTo>
                <a:lnTo>
                  <a:pt x="180" y="749"/>
                </a:lnTo>
                <a:lnTo>
                  <a:pt x="180" y="210"/>
                </a:lnTo>
                <a:lnTo>
                  <a:pt x="142" y="241"/>
                </a:lnTo>
                <a:lnTo>
                  <a:pt x="99" y="272"/>
                </a:lnTo>
                <a:lnTo>
                  <a:pt x="50" y="297"/>
                </a:lnTo>
                <a:lnTo>
                  <a:pt x="0" y="316"/>
                </a:lnTo>
                <a:lnTo>
                  <a:pt x="0" y="186"/>
                </a:lnTo>
                <a:lnTo>
                  <a:pt x="25" y="173"/>
                </a:lnTo>
                <a:lnTo>
                  <a:pt x="56" y="161"/>
                </a:lnTo>
                <a:lnTo>
                  <a:pt x="87" y="142"/>
                </a:lnTo>
                <a:lnTo>
                  <a:pt x="118" y="117"/>
                </a:lnTo>
                <a:lnTo>
                  <a:pt x="149" y="93"/>
                </a:lnTo>
                <a:lnTo>
                  <a:pt x="173" y="62"/>
                </a:lnTo>
                <a:lnTo>
                  <a:pt x="192" y="31"/>
                </a:lnTo>
                <a:lnTo>
                  <a:pt x="211" y="0"/>
                </a:lnTo>
                <a:lnTo>
                  <a:pt x="211" y="0"/>
                </a:lnTo>
                <a:close/>
              </a:path>
            </a:pathLst>
          </a:custGeom>
          <a:solidFill>
            <a:schemeClr val="bg1">
              <a:lumMod val="10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Shape 1218189090909090909090">
            <a:extLst>
              <a:ext uri="{FF2B5EF4-FFF2-40B4-BE49-F238E27FC236}">
                <a16:creationId xmlns:a16="http://schemas.microsoft.com/office/drawing/2014/main" id="{FD802D90-6CEB-AB26-1372-B62084CB235B}"/>
              </a:ext>
            </a:extLst>
          </p:cNvPr>
          <p:cNvSpPr>
            <a:spLocks/>
          </p:cNvSpPr>
          <p:nvPr/>
        </p:nvSpPr>
        <p:spPr bwMode="auto">
          <a:xfrm>
            <a:off x="920676" y="4103710"/>
            <a:ext cx="256872" cy="383872"/>
          </a:xfrm>
          <a:custGeom>
            <a:avLst/>
            <a:gdLst>
              <a:gd name="T0" fmla="*/ 291 w 507"/>
              <a:gd name="T1" fmla="*/ 0 h 749"/>
              <a:gd name="T2" fmla="*/ 340 w 507"/>
              <a:gd name="T3" fmla="*/ 6 h 749"/>
              <a:gd name="T4" fmla="*/ 384 w 507"/>
              <a:gd name="T5" fmla="*/ 18 h 749"/>
              <a:gd name="T6" fmla="*/ 427 w 507"/>
              <a:gd name="T7" fmla="*/ 43 h 749"/>
              <a:gd name="T8" fmla="*/ 458 w 507"/>
              <a:gd name="T9" fmla="*/ 74 h 749"/>
              <a:gd name="T10" fmla="*/ 483 w 507"/>
              <a:gd name="T11" fmla="*/ 105 h 749"/>
              <a:gd name="T12" fmla="*/ 495 w 507"/>
              <a:gd name="T13" fmla="*/ 142 h 749"/>
              <a:gd name="T14" fmla="*/ 501 w 507"/>
              <a:gd name="T15" fmla="*/ 186 h 749"/>
              <a:gd name="T16" fmla="*/ 501 w 507"/>
              <a:gd name="T17" fmla="*/ 229 h 749"/>
              <a:gd name="T18" fmla="*/ 495 w 507"/>
              <a:gd name="T19" fmla="*/ 278 h 749"/>
              <a:gd name="T20" fmla="*/ 476 w 507"/>
              <a:gd name="T21" fmla="*/ 322 h 749"/>
              <a:gd name="T22" fmla="*/ 446 w 507"/>
              <a:gd name="T23" fmla="*/ 371 h 749"/>
              <a:gd name="T24" fmla="*/ 415 w 507"/>
              <a:gd name="T25" fmla="*/ 415 h 749"/>
              <a:gd name="T26" fmla="*/ 365 w 507"/>
              <a:gd name="T27" fmla="*/ 464 h 749"/>
              <a:gd name="T28" fmla="*/ 316 w 507"/>
              <a:gd name="T29" fmla="*/ 508 h 749"/>
              <a:gd name="T30" fmla="*/ 291 w 507"/>
              <a:gd name="T31" fmla="*/ 532 h 749"/>
              <a:gd name="T32" fmla="*/ 266 w 507"/>
              <a:gd name="T33" fmla="*/ 551 h 749"/>
              <a:gd name="T34" fmla="*/ 254 w 507"/>
              <a:gd name="T35" fmla="*/ 570 h 749"/>
              <a:gd name="T36" fmla="*/ 229 w 507"/>
              <a:gd name="T37" fmla="*/ 594 h 749"/>
              <a:gd name="T38" fmla="*/ 507 w 507"/>
              <a:gd name="T39" fmla="*/ 613 h 749"/>
              <a:gd name="T40" fmla="*/ 0 w 507"/>
              <a:gd name="T41" fmla="*/ 749 h 749"/>
              <a:gd name="T42" fmla="*/ 12 w 507"/>
              <a:gd name="T43" fmla="*/ 675 h 749"/>
              <a:gd name="T44" fmla="*/ 49 w 507"/>
              <a:gd name="T45" fmla="*/ 607 h 749"/>
              <a:gd name="T46" fmla="*/ 74 w 507"/>
              <a:gd name="T47" fmla="*/ 570 h 749"/>
              <a:gd name="T48" fmla="*/ 105 w 507"/>
              <a:gd name="T49" fmla="*/ 526 h 749"/>
              <a:gd name="T50" fmla="*/ 155 w 507"/>
              <a:gd name="T51" fmla="*/ 477 h 749"/>
              <a:gd name="T52" fmla="*/ 210 w 507"/>
              <a:gd name="T53" fmla="*/ 427 h 749"/>
              <a:gd name="T54" fmla="*/ 254 w 507"/>
              <a:gd name="T55" fmla="*/ 384 h 749"/>
              <a:gd name="T56" fmla="*/ 291 w 507"/>
              <a:gd name="T57" fmla="*/ 347 h 749"/>
              <a:gd name="T58" fmla="*/ 316 w 507"/>
              <a:gd name="T59" fmla="*/ 322 h 749"/>
              <a:gd name="T60" fmla="*/ 328 w 507"/>
              <a:gd name="T61" fmla="*/ 303 h 749"/>
              <a:gd name="T62" fmla="*/ 353 w 507"/>
              <a:gd name="T63" fmla="*/ 260 h 749"/>
              <a:gd name="T64" fmla="*/ 359 w 507"/>
              <a:gd name="T65" fmla="*/ 217 h 749"/>
              <a:gd name="T66" fmla="*/ 353 w 507"/>
              <a:gd name="T67" fmla="*/ 173 h 749"/>
              <a:gd name="T68" fmla="*/ 334 w 507"/>
              <a:gd name="T69" fmla="*/ 142 h 749"/>
              <a:gd name="T70" fmla="*/ 303 w 507"/>
              <a:gd name="T71" fmla="*/ 124 h 749"/>
              <a:gd name="T72" fmla="*/ 260 w 507"/>
              <a:gd name="T73" fmla="*/ 117 h 749"/>
              <a:gd name="T74" fmla="*/ 223 w 507"/>
              <a:gd name="T75" fmla="*/ 124 h 749"/>
              <a:gd name="T76" fmla="*/ 192 w 507"/>
              <a:gd name="T77" fmla="*/ 142 h 749"/>
              <a:gd name="T78" fmla="*/ 167 w 507"/>
              <a:gd name="T79" fmla="*/ 179 h 749"/>
              <a:gd name="T80" fmla="*/ 161 w 507"/>
              <a:gd name="T81" fmla="*/ 235 h 749"/>
              <a:gd name="T82" fmla="*/ 18 w 507"/>
              <a:gd name="T83" fmla="*/ 192 h 749"/>
              <a:gd name="T84" fmla="*/ 31 w 507"/>
              <a:gd name="T85" fmla="*/ 136 h 749"/>
              <a:gd name="T86" fmla="*/ 49 w 507"/>
              <a:gd name="T87" fmla="*/ 99 h 749"/>
              <a:gd name="T88" fmla="*/ 80 w 507"/>
              <a:gd name="T89" fmla="*/ 62 h 749"/>
              <a:gd name="T90" fmla="*/ 111 w 507"/>
              <a:gd name="T91" fmla="*/ 37 h 749"/>
              <a:gd name="T92" fmla="*/ 148 w 507"/>
              <a:gd name="T93" fmla="*/ 18 h 749"/>
              <a:gd name="T94" fmla="*/ 192 w 507"/>
              <a:gd name="T95" fmla="*/ 6 h 749"/>
              <a:gd name="T96" fmla="*/ 241 w 507"/>
              <a:gd name="T97" fmla="*/ 0 h 749"/>
              <a:gd name="T98" fmla="*/ 266 w 507"/>
              <a:gd name="T99" fmla="*/ 0 h 7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07" h="749">
                <a:moveTo>
                  <a:pt x="266" y="0"/>
                </a:moveTo>
                <a:lnTo>
                  <a:pt x="291" y="0"/>
                </a:lnTo>
                <a:lnTo>
                  <a:pt x="316" y="0"/>
                </a:lnTo>
                <a:lnTo>
                  <a:pt x="340" y="6"/>
                </a:lnTo>
                <a:lnTo>
                  <a:pt x="365" y="12"/>
                </a:lnTo>
                <a:lnTo>
                  <a:pt x="384" y="18"/>
                </a:lnTo>
                <a:lnTo>
                  <a:pt x="408" y="31"/>
                </a:lnTo>
                <a:lnTo>
                  <a:pt x="427" y="43"/>
                </a:lnTo>
                <a:lnTo>
                  <a:pt x="439" y="56"/>
                </a:lnTo>
                <a:lnTo>
                  <a:pt x="458" y="74"/>
                </a:lnTo>
                <a:lnTo>
                  <a:pt x="470" y="86"/>
                </a:lnTo>
                <a:lnTo>
                  <a:pt x="483" y="105"/>
                </a:lnTo>
                <a:lnTo>
                  <a:pt x="489" y="124"/>
                </a:lnTo>
                <a:lnTo>
                  <a:pt x="495" y="142"/>
                </a:lnTo>
                <a:lnTo>
                  <a:pt x="501" y="161"/>
                </a:lnTo>
                <a:lnTo>
                  <a:pt x="501" y="186"/>
                </a:lnTo>
                <a:lnTo>
                  <a:pt x="507" y="204"/>
                </a:lnTo>
                <a:lnTo>
                  <a:pt x="501" y="229"/>
                </a:lnTo>
                <a:lnTo>
                  <a:pt x="501" y="254"/>
                </a:lnTo>
                <a:lnTo>
                  <a:pt x="495" y="278"/>
                </a:lnTo>
                <a:lnTo>
                  <a:pt x="489" y="303"/>
                </a:lnTo>
                <a:lnTo>
                  <a:pt x="476" y="322"/>
                </a:lnTo>
                <a:lnTo>
                  <a:pt x="464" y="347"/>
                </a:lnTo>
                <a:lnTo>
                  <a:pt x="446" y="371"/>
                </a:lnTo>
                <a:lnTo>
                  <a:pt x="427" y="396"/>
                </a:lnTo>
                <a:lnTo>
                  <a:pt x="415" y="415"/>
                </a:lnTo>
                <a:lnTo>
                  <a:pt x="390" y="440"/>
                </a:lnTo>
                <a:lnTo>
                  <a:pt x="365" y="464"/>
                </a:lnTo>
                <a:lnTo>
                  <a:pt x="334" y="489"/>
                </a:lnTo>
                <a:lnTo>
                  <a:pt x="316" y="508"/>
                </a:lnTo>
                <a:lnTo>
                  <a:pt x="303" y="520"/>
                </a:lnTo>
                <a:lnTo>
                  <a:pt x="291" y="532"/>
                </a:lnTo>
                <a:lnTo>
                  <a:pt x="278" y="545"/>
                </a:lnTo>
                <a:lnTo>
                  <a:pt x="266" y="551"/>
                </a:lnTo>
                <a:lnTo>
                  <a:pt x="260" y="563"/>
                </a:lnTo>
                <a:lnTo>
                  <a:pt x="254" y="570"/>
                </a:lnTo>
                <a:lnTo>
                  <a:pt x="247" y="576"/>
                </a:lnTo>
                <a:lnTo>
                  <a:pt x="229" y="594"/>
                </a:lnTo>
                <a:lnTo>
                  <a:pt x="216" y="613"/>
                </a:lnTo>
                <a:lnTo>
                  <a:pt x="507" y="613"/>
                </a:lnTo>
                <a:lnTo>
                  <a:pt x="507" y="749"/>
                </a:lnTo>
                <a:lnTo>
                  <a:pt x="0" y="749"/>
                </a:lnTo>
                <a:lnTo>
                  <a:pt x="6" y="712"/>
                </a:lnTo>
                <a:lnTo>
                  <a:pt x="12" y="675"/>
                </a:lnTo>
                <a:lnTo>
                  <a:pt x="31" y="638"/>
                </a:lnTo>
                <a:lnTo>
                  <a:pt x="49" y="607"/>
                </a:lnTo>
                <a:lnTo>
                  <a:pt x="55" y="588"/>
                </a:lnTo>
                <a:lnTo>
                  <a:pt x="74" y="570"/>
                </a:lnTo>
                <a:lnTo>
                  <a:pt x="86" y="545"/>
                </a:lnTo>
                <a:lnTo>
                  <a:pt x="105" y="526"/>
                </a:lnTo>
                <a:lnTo>
                  <a:pt x="130" y="501"/>
                </a:lnTo>
                <a:lnTo>
                  <a:pt x="155" y="477"/>
                </a:lnTo>
                <a:lnTo>
                  <a:pt x="179" y="452"/>
                </a:lnTo>
                <a:lnTo>
                  <a:pt x="210" y="427"/>
                </a:lnTo>
                <a:lnTo>
                  <a:pt x="235" y="402"/>
                </a:lnTo>
                <a:lnTo>
                  <a:pt x="254" y="384"/>
                </a:lnTo>
                <a:lnTo>
                  <a:pt x="272" y="365"/>
                </a:lnTo>
                <a:lnTo>
                  <a:pt x="291" y="347"/>
                </a:lnTo>
                <a:lnTo>
                  <a:pt x="303" y="334"/>
                </a:lnTo>
                <a:lnTo>
                  <a:pt x="316" y="322"/>
                </a:lnTo>
                <a:lnTo>
                  <a:pt x="322" y="309"/>
                </a:lnTo>
                <a:lnTo>
                  <a:pt x="328" y="303"/>
                </a:lnTo>
                <a:lnTo>
                  <a:pt x="340" y="278"/>
                </a:lnTo>
                <a:lnTo>
                  <a:pt x="353" y="260"/>
                </a:lnTo>
                <a:lnTo>
                  <a:pt x="359" y="235"/>
                </a:lnTo>
                <a:lnTo>
                  <a:pt x="359" y="217"/>
                </a:lnTo>
                <a:lnTo>
                  <a:pt x="359" y="192"/>
                </a:lnTo>
                <a:lnTo>
                  <a:pt x="353" y="173"/>
                </a:lnTo>
                <a:lnTo>
                  <a:pt x="346" y="155"/>
                </a:lnTo>
                <a:lnTo>
                  <a:pt x="334" y="142"/>
                </a:lnTo>
                <a:lnTo>
                  <a:pt x="322" y="130"/>
                </a:lnTo>
                <a:lnTo>
                  <a:pt x="303" y="124"/>
                </a:lnTo>
                <a:lnTo>
                  <a:pt x="285" y="117"/>
                </a:lnTo>
                <a:lnTo>
                  <a:pt x="260" y="117"/>
                </a:lnTo>
                <a:lnTo>
                  <a:pt x="241" y="117"/>
                </a:lnTo>
                <a:lnTo>
                  <a:pt x="223" y="124"/>
                </a:lnTo>
                <a:lnTo>
                  <a:pt x="204" y="130"/>
                </a:lnTo>
                <a:lnTo>
                  <a:pt x="192" y="142"/>
                </a:lnTo>
                <a:lnTo>
                  <a:pt x="179" y="161"/>
                </a:lnTo>
                <a:lnTo>
                  <a:pt x="167" y="179"/>
                </a:lnTo>
                <a:lnTo>
                  <a:pt x="161" y="204"/>
                </a:lnTo>
                <a:lnTo>
                  <a:pt x="161" y="235"/>
                </a:lnTo>
                <a:lnTo>
                  <a:pt x="12" y="217"/>
                </a:lnTo>
                <a:lnTo>
                  <a:pt x="18" y="192"/>
                </a:lnTo>
                <a:lnTo>
                  <a:pt x="25" y="161"/>
                </a:lnTo>
                <a:lnTo>
                  <a:pt x="31" y="136"/>
                </a:lnTo>
                <a:lnTo>
                  <a:pt x="43" y="117"/>
                </a:lnTo>
                <a:lnTo>
                  <a:pt x="49" y="99"/>
                </a:lnTo>
                <a:lnTo>
                  <a:pt x="62" y="80"/>
                </a:lnTo>
                <a:lnTo>
                  <a:pt x="80" y="62"/>
                </a:lnTo>
                <a:lnTo>
                  <a:pt x="93" y="49"/>
                </a:lnTo>
                <a:lnTo>
                  <a:pt x="111" y="37"/>
                </a:lnTo>
                <a:lnTo>
                  <a:pt x="130" y="25"/>
                </a:lnTo>
                <a:lnTo>
                  <a:pt x="148" y="18"/>
                </a:lnTo>
                <a:lnTo>
                  <a:pt x="173" y="12"/>
                </a:lnTo>
                <a:lnTo>
                  <a:pt x="192" y="6"/>
                </a:lnTo>
                <a:lnTo>
                  <a:pt x="216" y="0"/>
                </a:lnTo>
                <a:lnTo>
                  <a:pt x="241" y="0"/>
                </a:lnTo>
                <a:lnTo>
                  <a:pt x="266" y="0"/>
                </a:lnTo>
                <a:lnTo>
                  <a:pt x="266" y="0"/>
                </a:lnTo>
                <a:close/>
              </a:path>
            </a:pathLst>
          </a:custGeom>
          <a:solidFill>
            <a:schemeClr val="bg1">
              <a:lumMod val="10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  <p:sp>
        <p:nvSpPr>
          <p:cNvPr id="8" name="Shape 1726268686868686868686">
            <a:extLst>
              <a:ext uri="{FF2B5EF4-FFF2-40B4-BE49-F238E27FC236}">
                <a16:creationId xmlns:a16="http://schemas.microsoft.com/office/drawing/2014/main" id="{1162F62A-0224-7C46-7FA6-03C9B2EDC892}"/>
              </a:ext>
            </a:extLst>
          </p:cNvPr>
          <p:cNvSpPr>
            <a:spLocks/>
          </p:cNvSpPr>
          <p:nvPr/>
        </p:nvSpPr>
        <p:spPr bwMode="auto">
          <a:xfrm>
            <a:off x="923768" y="5387890"/>
            <a:ext cx="253780" cy="390049"/>
          </a:xfrm>
          <a:custGeom>
            <a:avLst/>
            <a:gdLst>
              <a:gd name="T0" fmla="*/ 291 w 495"/>
              <a:gd name="T1" fmla="*/ 0 h 761"/>
              <a:gd name="T2" fmla="*/ 353 w 495"/>
              <a:gd name="T3" fmla="*/ 25 h 761"/>
              <a:gd name="T4" fmla="*/ 408 w 495"/>
              <a:gd name="T5" fmla="*/ 62 h 761"/>
              <a:gd name="T6" fmla="*/ 439 w 495"/>
              <a:gd name="T7" fmla="*/ 105 h 761"/>
              <a:gd name="T8" fmla="*/ 458 w 495"/>
              <a:gd name="T9" fmla="*/ 155 h 761"/>
              <a:gd name="T10" fmla="*/ 458 w 495"/>
              <a:gd name="T11" fmla="*/ 210 h 761"/>
              <a:gd name="T12" fmla="*/ 433 w 495"/>
              <a:gd name="T13" fmla="*/ 278 h 761"/>
              <a:gd name="T14" fmla="*/ 377 w 495"/>
              <a:gd name="T15" fmla="*/ 328 h 761"/>
              <a:gd name="T16" fmla="*/ 408 w 495"/>
              <a:gd name="T17" fmla="*/ 365 h 761"/>
              <a:gd name="T18" fmla="*/ 470 w 495"/>
              <a:gd name="T19" fmla="*/ 433 h 761"/>
              <a:gd name="T20" fmla="*/ 495 w 495"/>
              <a:gd name="T21" fmla="*/ 520 h 761"/>
              <a:gd name="T22" fmla="*/ 483 w 495"/>
              <a:gd name="T23" fmla="*/ 594 h 761"/>
              <a:gd name="T24" fmla="*/ 452 w 495"/>
              <a:gd name="T25" fmla="*/ 650 h 761"/>
              <a:gd name="T26" fmla="*/ 402 w 495"/>
              <a:gd name="T27" fmla="*/ 706 h 761"/>
              <a:gd name="T28" fmla="*/ 340 w 495"/>
              <a:gd name="T29" fmla="*/ 743 h 761"/>
              <a:gd name="T30" fmla="*/ 266 w 495"/>
              <a:gd name="T31" fmla="*/ 755 h 761"/>
              <a:gd name="T32" fmla="*/ 192 w 495"/>
              <a:gd name="T33" fmla="*/ 755 h 761"/>
              <a:gd name="T34" fmla="*/ 130 w 495"/>
              <a:gd name="T35" fmla="*/ 736 h 761"/>
              <a:gd name="T36" fmla="*/ 74 w 495"/>
              <a:gd name="T37" fmla="*/ 699 h 761"/>
              <a:gd name="T38" fmla="*/ 31 w 495"/>
              <a:gd name="T39" fmla="*/ 650 h 761"/>
              <a:gd name="T40" fmla="*/ 6 w 495"/>
              <a:gd name="T41" fmla="*/ 594 h 761"/>
              <a:gd name="T42" fmla="*/ 136 w 495"/>
              <a:gd name="T43" fmla="*/ 532 h 761"/>
              <a:gd name="T44" fmla="*/ 161 w 495"/>
              <a:gd name="T45" fmla="*/ 594 h 761"/>
              <a:gd name="T46" fmla="*/ 204 w 495"/>
              <a:gd name="T47" fmla="*/ 631 h 761"/>
              <a:gd name="T48" fmla="*/ 260 w 495"/>
              <a:gd name="T49" fmla="*/ 637 h 761"/>
              <a:gd name="T50" fmla="*/ 316 w 495"/>
              <a:gd name="T51" fmla="*/ 606 h 761"/>
              <a:gd name="T52" fmla="*/ 347 w 495"/>
              <a:gd name="T53" fmla="*/ 545 h 761"/>
              <a:gd name="T54" fmla="*/ 340 w 495"/>
              <a:gd name="T55" fmla="*/ 470 h 761"/>
              <a:gd name="T56" fmla="*/ 303 w 495"/>
              <a:gd name="T57" fmla="*/ 415 h 761"/>
              <a:gd name="T58" fmla="*/ 248 w 495"/>
              <a:gd name="T59" fmla="*/ 402 h 761"/>
              <a:gd name="T60" fmla="*/ 179 w 495"/>
              <a:gd name="T61" fmla="*/ 408 h 761"/>
              <a:gd name="T62" fmla="*/ 248 w 495"/>
              <a:gd name="T63" fmla="*/ 285 h 761"/>
              <a:gd name="T64" fmla="*/ 297 w 495"/>
              <a:gd name="T65" fmla="*/ 254 h 761"/>
              <a:gd name="T66" fmla="*/ 316 w 495"/>
              <a:gd name="T67" fmla="*/ 198 h 761"/>
              <a:gd name="T68" fmla="*/ 303 w 495"/>
              <a:gd name="T69" fmla="*/ 148 h 761"/>
              <a:gd name="T70" fmla="*/ 266 w 495"/>
              <a:gd name="T71" fmla="*/ 117 h 761"/>
              <a:gd name="T72" fmla="*/ 217 w 495"/>
              <a:gd name="T73" fmla="*/ 117 h 761"/>
              <a:gd name="T74" fmla="*/ 173 w 495"/>
              <a:gd name="T75" fmla="*/ 142 h 761"/>
              <a:gd name="T76" fmla="*/ 142 w 495"/>
              <a:gd name="T77" fmla="*/ 192 h 761"/>
              <a:gd name="T78" fmla="*/ 19 w 495"/>
              <a:gd name="T79" fmla="*/ 161 h 761"/>
              <a:gd name="T80" fmla="*/ 49 w 495"/>
              <a:gd name="T81" fmla="*/ 86 h 761"/>
              <a:gd name="T82" fmla="*/ 105 w 495"/>
              <a:gd name="T83" fmla="*/ 31 h 761"/>
              <a:gd name="T84" fmla="*/ 179 w 495"/>
              <a:gd name="T85" fmla="*/ 0 h 761"/>
              <a:gd name="T86" fmla="*/ 235 w 495"/>
              <a:gd name="T87" fmla="*/ 0 h 7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95" h="761">
                <a:moveTo>
                  <a:pt x="235" y="0"/>
                </a:moveTo>
                <a:lnTo>
                  <a:pt x="266" y="0"/>
                </a:lnTo>
                <a:lnTo>
                  <a:pt x="291" y="0"/>
                </a:lnTo>
                <a:lnTo>
                  <a:pt x="309" y="6"/>
                </a:lnTo>
                <a:lnTo>
                  <a:pt x="334" y="12"/>
                </a:lnTo>
                <a:lnTo>
                  <a:pt x="353" y="25"/>
                </a:lnTo>
                <a:lnTo>
                  <a:pt x="371" y="37"/>
                </a:lnTo>
                <a:lnTo>
                  <a:pt x="390" y="49"/>
                </a:lnTo>
                <a:lnTo>
                  <a:pt x="408" y="62"/>
                </a:lnTo>
                <a:lnTo>
                  <a:pt x="421" y="80"/>
                </a:lnTo>
                <a:lnTo>
                  <a:pt x="427" y="93"/>
                </a:lnTo>
                <a:lnTo>
                  <a:pt x="439" y="105"/>
                </a:lnTo>
                <a:lnTo>
                  <a:pt x="446" y="124"/>
                </a:lnTo>
                <a:lnTo>
                  <a:pt x="452" y="136"/>
                </a:lnTo>
                <a:lnTo>
                  <a:pt x="458" y="155"/>
                </a:lnTo>
                <a:lnTo>
                  <a:pt x="458" y="173"/>
                </a:lnTo>
                <a:lnTo>
                  <a:pt x="458" y="192"/>
                </a:lnTo>
                <a:lnTo>
                  <a:pt x="458" y="210"/>
                </a:lnTo>
                <a:lnTo>
                  <a:pt x="452" y="235"/>
                </a:lnTo>
                <a:lnTo>
                  <a:pt x="446" y="254"/>
                </a:lnTo>
                <a:lnTo>
                  <a:pt x="433" y="278"/>
                </a:lnTo>
                <a:lnTo>
                  <a:pt x="415" y="297"/>
                </a:lnTo>
                <a:lnTo>
                  <a:pt x="396" y="315"/>
                </a:lnTo>
                <a:lnTo>
                  <a:pt x="377" y="328"/>
                </a:lnTo>
                <a:lnTo>
                  <a:pt x="353" y="346"/>
                </a:lnTo>
                <a:lnTo>
                  <a:pt x="384" y="353"/>
                </a:lnTo>
                <a:lnTo>
                  <a:pt x="408" y="365"/>
                </a:lnTo>
                <a:lnTo>
                  <a:pt x="433" y="384"/>
                </a:lnTo>
                <a:lnTo>
                  <a:pt x="452" y="408"/>
                </a:lnTo>
                <a:lnTo>
                  <a:pt x="470" y="433"/>
                </a:lnTo>
                <a:lnTo>
                  <a:pt x="483" y="458"/>
                </a:lnTo>
                <a:lnTo>
                  <a:pt x="489" y="489"/>
                </a:lnTo>
                <a:lnTo>
                  <a:pt x="495" y="520"/>
                </a:lnTo>
                <a:lnTo>
                  <a:pt x="489" y="545"/>
                </a:lnTo>
                <a:lnTo>
                  <a:pt x="489" y="569"/>
                </a:lnTo>
                <a:lnTo>
                  <a:pt x="483" y="594"/>
                </a:lnTo>
                <a:lnTo>
                  <a:pt x="476" y="613"/>
                </a:lnTo>
                <a:lnTo>
                  <a:pt x="464" y="631"/>
                </a:lnTo>
                <a:lnTo>
                  <a:pt x="452" y="650"/>
                </a:lnTo>
                <a:lnTo>
                  <a:pt x="439" y="675"/>
                </a:lnTo>
                <a:lnTo>
                  <a:pt x="421" y="687"/>
                </a:lnTo>
                <a:lnTo>
                  <a:pt x="402" y="706"/>
                </a:lnTo>
                <a:lnTo>
                  <a:pt x="384" y="718"/>
                </a:lnTo>
                <a:lnTo>
                  <a:pt x="365" y="730"/>
                </a:lnTo>
                <a:lnTo>
                  <a:pt x="340" y="743"/>
                </a:lnTo>
                <a:lnTo>
                  <a:pt x="316" y="749"/>
                </a:lnTo>
                <a:lnTo>
                  <a:pt x="291" y="755"/>
                </a:lnTo>
                <a:lnTo>
                  <a:pt x="266" y="755"/>
                </a:lnTo>
                <a:lnTo>
                  <a:pt x="241" y="761"/>
                </a:lnTo>
                <a:lnTo>
                  <a:pt x="217" y="755"/>
                </a:lnTo>
                <a:lnTo>
                  <a:pt x="192" y="755"/>
                </a:lnTo>
                <a:lnTo>
                  <a:pt x="173" y="749"/>
                </a:lnTo>
                <a:lnTo>
                  <a:pt x="148" y="743"/>
                </a:lnTo>
                <a:lnTo>
                  <a:pt x="130" y="736"/>
                </a:lnTo>
                <a:lnTo>
                  <a:pt x="111" y="724"/>
                </a:lnTo>
                <a:lnTo>
                  <a:pt x="93" y="712"/>
                </a:lnTo>
                <a:lnTo>
                  <a:pt x="74" y="699"/>
                </a:lnTo>
                <a:lnTo>
                  <a:pt x="56" y="687"/>
                </a:lnTo>
                <a:lnTo>
                  <a:pt x="43" y="668"/>
                </a:lnTo>
                <a:lnTo>
                  <a:pt x="31" y="650"/>
                </a:lnTo>
                <a:lnTo>
                  <a:pt x="25" y="631"/>
                </a:lnTo>
                <a:lnTo>
                  <a:pt x="12" y="613"/>
                </a:lnTo>
                <a:lnTo>
                  <a:pt x="6" y="594"/>
                </a:lnTo>
                <a:lnTo>
                  <a:pt x="0" y="569"/>
                </a:lnTo>
                <a:lnTo>
                  <a:pt x="0" y="551"/>
                </a:lnTo>
                <a:lnTo>
                  <a:pt x="136" y="532"/>
                </a:lnTo>
                <a:lnTo>
                  <a:pt x="142" y="557"/>
                </a:lnTo>
                <a:lnTo>
                  <a:pt x="148" y="576"/>
                </a:lnTo>
                <a:lnTo>
                  <a:pt x="161" y="594"/>
                </a:lnTo>
                <a:lnTo>
                  <a:pt x="173" y="613"/>
                </a:lnTo>
                <a:lnTo>
                  <a:pt x="186" y="625"/>
                </a:lnTo>
                <a:lnTo>
                  <a:pt x="204" y="631"/>
                </a:lnTo>
                <a:lnTo>
                  <a:pt x="223" y="637"/>
                </a:lnTo>
                <a:lnTo>
                  <a:pt x="241" y="637"/>
                </a:lnTo>
                <a:lnTo>
                  <a:pt x="260" y="637"/>
                </a:lnTo>
                <a:lnTo>
                  <a:pt x="285" y="631"/>
                </a:lnTo>
                <a:lnTo>
                  <a:pt x="297" y="619"/>
                </a:lnTo>
                <a:lnTo>
                  <a:pt x="316" y="606"/>
                </a:lnTo>
                <a:lnTo>
                  <a:pt x="328" y="588"/>
                </a:lnTo>
                <a:lnTo>
                  <a:pt x="340" y="569"/>
                </a:lnTo>
                <a:lnTo>
                  <a:pt x="347" y="545"/>
                </a:lnTo>
                <a:lnTo>
                  <a:pt x="347" y="514"/>
                </a:lnTo>
                <a:lnTo>
                  <a:pt x="347" y="489"/>
                </a:lnTo>
                <a:lnTo>
                  <a:pt x="340" y="470"/>
                </a:lnTo>
                <a:lnTo>
                  <a:pt x="328" y="446"/>
                </a:lnTo>
                <a:lnTo>
                  <a:pt x="316" y="433"/>
                </a:lnTo>
                <a:lnTo>
                  <a:pt x="303" y="415"/>
                </a:lnTo>
                <a:lnTo>
                  <a:pt x="285" y="408"/>
                </a:lnTo>
                <a:lnTo>
                  <a:pt x="266" y="402"/>
                </a:lnTo>
                <a:lnTo>
                  <a:pt x="248" y="402"/>
                </a:lnTo>
                <a:lnTo>
                  <a:pt x="217" y="402"/>
                </a:lnTo>
                <a:lnTo>
                  <a:pt x="198" y="402"/>
                </a:lnTo>
                <a:lnTo>
                  <a:pt x="179" y="408"/>
                </a:lnTo>
                <a:lnTo>
                  <a:pt x="198" y="291"/>
                </a:lnTo>
                <a:lnTo>
                  <a:pt x="223" y="291"/>
                </a:lnTo>
                <a:lnTo>
                  <a:pt x="248" y="285"/>
                </a:lnTo>
                <a:lnTo>
                  <a:pt x="266" y="278"/>
                </a:lnTo>
                <a:lnTo>
                  <a:pt x="285" y="266"/>
                </a:lnTo>
                <a:lnTo>
                  <a:pt x="297" y="254"/>
                </a:lnTo>
                <a:lnTo>
                  <a:pt x="309" y="235"/>
                </a:lnTo>
                <a:lnTo>
                  <a:pt x="316" y="216"/>
                </a:lnTo>
                <a:lnTo>
                  <a:pt x="316" y="198"/>
                </a:lnTo>
                <a:lnTo>
                  <a:pt x="316" y="179"/>
                </a:lnTo>
                <a:lnTo>
                  <a:pt x="309" y="161"/>
                </a:lnTo>
                <a:lnTo>
                  <a:pt x="303" y="148"/>
                </a:lnTo>
                <a:lnTo>
                  <a:pt x="291" y="136"/>
                </a:lnTo>
                <a:lnTo>
                  <a:pt x="278" y="130"/>
                </a:lnTo>
                <a:lnTo>
                  <a:pt x="266" y="117"/>
                </a:lnTo>
                <a:lnTo>
                  <a:pt x="254" y="117"/>
                </a:lnTo>
                <a:lnTo>
                  <a:pt x="235" y="117"/>
                </a:lnTo>
                <a:lnTo>
                  <a:pt x="217" y="117"/>
                </a:lnTo>
                <a:lnTo>
                  <a:pt x="198" y="124"/>
                </a:lnTo>
                <a:lnTo>
                  <a:pt x="186" y="130"/>
                </a:lnTo>
                <a:lnTo>
                  <a:pt x="173" y="142"/>
                </a:lnTo>
                <a:lnTo>
                  <a:pt x="161" y="155"/>
                </a:lnTo>
                <a:lnTo>
                  <a:pt x="148" y="173"/>
                </a:lnTo>
                <a:lnTo>
                  <a:pt x="142" y="192"/>
                </a:lnTo>
                <a:lnTo>
                  <a:pt x="142" y="216"/>
                </a:lnTo>
                <a:lnTo>
                  <a:pt x="6" y="192"/>
                </a:lnTo>
                <a:lnTo>
                  <a:pt x="19" y="161"/>
                </a:lnTo>
                <a:lnTo>
                  <a:pt x="25" y="130"/>
                </a:lnTo>
                <a:lnTo>
                  <a:pt x="37" y="105"/>
                </a:lnTo>
                <a:lnTo>
                  <a:pt x="49" y="86"/>
                </a:lnTo>
                <a:lnTo>
                  <a:pt x="62" y="68"/>
                </a:lnTo>
                <a:lnTo>
                  <a:pt x="80" y="49"/>
                </a:lnTo>
                <a:lnTo>
                  <a:pt x="105" y="31"/>
                </a:lnTo>
                <a:lnTo>
                  <a:pt x="130" y="18"/>
                </a:lnTo>
                <a:lnTo>
                  <a:pt x="155" y="12"/>
                </a:lnTo>
                <a:lnTo>
                  <a:pt x="179" y="0"/>
                </a:lnTo>
                <a:lnTo>
                  <a:pt x="210" y="0"/>
                </a:lnTo>
                <a:lnTo>
                  <a:pt x="235" y="0"/>
                </a:lnTo>
                <a:lnTo>
                  <a:pt x="235" y="0"/>
                </a:lnTo>
                <a:close/>
              </a:path>
            </a:pathLst>
          </a:custGeom>
          <a:solidFill>
            <a:schemeClr val="bg1">
              <a:lumMod val="10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pSp>
        <p:nvGrpSpPr>
          <p:cNvPr id="9" name="Group 16">
            <a:extLst>
              <a:ext uri="{FF2B5EF4-FFF2-40B4-BE49-F238E27FC236}">
                <a16:creationId xmlns:a16="http://schemas.microsoft.com/office/drawing/2014/main" id="{0F86AB5A-A874-D5D3-18C2-9A5C38149424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10" name="-Concpt_Shape57">
              <a:extLst>
                <a:ext uri="{FF2B5EF4-FFF2-40B4-BE49-F238E27FC236}">
                  <a16:creationId xmlns:a16="http://schemas.microsoft.com/office/drawing/2014/main" id="{0FADCDC9-37DD-B312-6D87-8F2DACFD5D36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-Concpt_Shape56">
              <a:extLst>
                <a:ext uri="{FF2B5EF4-FFF2-40B4-BE49-F238E27FC236}">
                  <a16:creationId xmlns:a16="http://schemas.microsoft.com/office/drawing/2014/main" id="{D17B7A5B-ADA9-E2F2-5A53-1E3264D683B1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-Concept_Shape1414141414">
              <a:extLst>
                <a:ext uri="{FF2B5EF4-FFF2-40B4-BE49-F238E27FC236}">
                  <a16:creationId xmlns:a16="http://schemas.microsoft.com/office/drawing/2014/main" id="{C2538A14-6429-F524-F3DF-0F23E670996C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3B46412-5726-E030-673B-904060467E12}"/>
              </a:ext>
            </a:extLst>
          </p:cNvPr>
          <p:cNvSpPr txBox="1"/>
          <p:nvPr/>
        </p:nvSpPr>
        <p:spPr>
          <a:xfrm>
            <a:off x="11645587" y="6298605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6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94240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4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4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4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4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6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6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13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13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89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89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16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16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6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6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6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6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82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82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17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17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82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82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  <p:bldP spid="44" grpId="0" animBg="1" autoUpdateAnimBg="0"/>
      <p:bldP spid="47" grpId="0" animBg="1" autoUpdateAnimBg="0"/>
      <p:bldP spid="46" grpId="0" animBg="1" autoUpdateAnimBg="0"/>
      <p:bldP spid="45" grpId="0" animBg="1" autoUpdateAnimBg="0"/>
      <p:bldP spid="2" grpId="0" autoUpdateAnimBg="0"/>
      <p:bldP spid="6" grpId="0" animBg="1" autoUpdateAnimBg="0"/>
      <p:bldP spid="7" grpId="0" animBg="1" autoUpdateAnimBg="0"/>
      <p:bldP spid="8" grpId="0" animBg="1" autoUpdateAnimBg="0"/>
      <p:bldP spid="16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-Concpt_Shape46PR">
            <a:extLst>
              <a:ext uri="{FF2B5EF4-FFF2-40B4-BE49-F238E27FC236}">
                <a16:creationId xmlns:a16="http://schemas.microsoft.com/office/drawing/2014/main" id="{54AEC849-D0B4-CF15-A088-140A2AAF6A78}"/>
              </a:ext>
            </a:extLst>
          </p:cNvPr>
          <p:cNvSpPr/>
          <p:nvPr/>
        </p:nvSpPr>
        <p:spPr>
          <a:xfrm rot="13500000">
            <a:off x="-304799" y="5943600"/>
            <a:ext cx="609600" cy="18288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-Concpt_Shape49">
            <a:extLst>
              <a:ext uri="{FF2B5EF4-FFF2-40B4-BE49-F238E27FC236}">
                <a16:creationId xmlns:a16="http://schemas.microsoft.com/office/drawing/2014/main" id="{625DB042-F71B-6D11-378E-1C2AFE493198}"/>
              </a:ext>
            </a:extLst>
          </p:cNvPr>
          <p:cNvSpPr/>
          <p:nvPr/>
        </p:nvSpPr>
        <p:spPr>
          <a:xfrm rot="13500000">
            <a:off x="73152" y="5943600"/>
            <a:ext cx="231648" cy="69494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-Concpt_Shape48">
            <a:extLst>
              <a:ext uri="{FF2B5EF4-FFF2-40B4-BE49-F238E27FC236}">
                <a16:creationId xmlns:a16="http://schemas.microsoft.com/office/drawing/2014/main" id="{D55FE29A-8424-AE18-CE8E-A55D1CF7992D}"/>
              </a:ext>
            </a:extLst>
          </p:cNvPr>
          <p:cNvSpPr/>
          <p:nvPr/>
        </p:nvSpPr>
        <p:spPr>
          <a:xfrm rot="13500000">
            <a:off x="73152" y="5943600"/>
            <a:ext cx="231648" cy="694944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-Concpt_Shape47">
            <a:extLst>
              <a:ext uri="{FF2B5EF4-FFF2-40B4-BE49-F238E27FC236}">
                <a16:creationId xmlns:a16="http://schemas.microsoft.com/office/drawing/2014/main" id="{1CEC9040-C89C-667C-DF3B-11E48175D26C}"/>
              </a:ext>
            </a:extLst>
          </p:cNvPr>
          <p:cNvSpPr/>
          <p:nvPr/>
        </p:nvSpPr>
        <p:spPr>
          <a:xfrm rot="13500000">
            <a:off x="73152" y="5943600"/>
            <a:ext cx="231648" cy="694944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2" name="Group 21">
            <a:extLst>
              <a:ext uri="{FF2B5EF4-FFF2-40B4-BE49-F238E27FC236}">
                <a16:creationId xmlns:a16="http://schemas.microsoft.com/office/drawing/2014/main" id="{4021BDB6-633A-7489-AFAA-FD00E453FCE0}"/>
              </a:ext>
            </a:extLst>
          </p:cNvPr>
          <p:cNvGrpSpPr/>
          <p:nvPr/>
        </p:nvGrpSpPr>
        <p:grpSpPr>
          <a:xfrm>
            <a:off x="4315819" y="1066681"/>
            <a:ext cx="7378022" cy="5459700"/>
            <a:chOff x="4315819" y="1066681"/>
            <a:chExt cx="7378022" cy="5459700"/>
          </a:xfrm>
        </p:grpSpPr>
        <p:sp>
          <p:nvSpPr>
            <p:cNvPr id="3" name="Shape 233333">
              <a:extLst>
                <a:ext uri="{FF2B5EF4-FFF2-40B4-BE49-F238E27FC236}">
                  <a16:creationId xmlns:a16="http://schemas.microsoft.com/office/drawing/2014/main" id="{112EC6D5-B642-AC8B-B905-FC4377872E31}"/>
                </a:ext>
              </a:extLst>
            </p:cNvPr>
            <p:cNvSpPr/>
            <p:nvPr/>
          </p:nvSpPr>
          <p:spPr>
            <a:xfrm>
              <a:off x="4315820" y="1066686"/>
              <a:ext cx="7378017" cy="5459695"/>
            </a:xfrm>
            <a:prstGeom prst="roundRect">
              <a:avLst>
                <a:gd name="adj" fmla="val 2557"/>
              </a:avLst>
            </a:pr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4" name="Shape 344444" descr=" Контекстная диаграмма деятельности отдела планирования производства">
              <a:extLst>
                <a:ext uri="{FF2B5EF4-FFF2-40B4-BE49-F238E27FC236}">
                  <a16:creationId xmlns:a16="http://schemas.microsoft.com/office/drawing/2014/main" id="{DE1A0918-CBA5-B3A5-91AD-22811CB37C50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rcRect/>
            <a:stretch>
              <a:fillRect/>
            </a:stretch>
          </p:blipFill>
          <p:spPr>
            <a:xfrm>
              <a:off x="4616328" y="1148892"/>
              <a:ext cx="6770930" cy="4685841"/>
            </a:xfrm>
            <a:prstGeom prst="rect">
              <a:avLst/>
            </a:prstGeom>
          </p:spPr>
        </p:pic>
        <p:sp>
          <p:nvSpPr>
            <p:cNvPr id="5" name="Shape 455555">
              <a:extLst>
                <a:ext uri="{FF2B5EF4-FFF2-40B4-BE49-F238E27FC236}">
                  <a16:creationId xmlns:a16="http://schemas.microsoft.com/office/drawing/2014/main" id="{BA9D6697-F401-D431-502D-A83ABDAB94E5}"/>
                </a:ext>
              </a:extLst>
            </p:cNvPr>
            <p:cNvSpPr/>
            <p:nvPr/>
          </p:nvSpPr>
          <p:spPr>
            <a:xfrm>
              <a:off x="4315819" y="5834737"/>
              <a:ext cx="7378021" cy="691644"/>
            </a:xfrm>
            <a:prstGeom prst="roundRect">
              <a:avLst>
                <a:gd name="adj" fmla="val 10506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Shape 566666">
              <a:extLst>
                <a:ext uri="{FF2B5EF4-FFF2-40B4-BE49-F238E27FC236}">
                  <a16:creationId xmlns:a16="http://schemas.microsoft.com/office/drawing/2014/main" id="{BF427708-3A39-3A17-E10A-E68AD4324AFD}"/>
                </a:ext>
              </a:extLst>
            </p:cNvPr>
            <p:cNvSpPr/>
            <p:nvPr/>
          </p:nvSpPr>
          <p:spPr>
            <a:xfrm>
              <a:off x="5036556" y="5834734"/>
              <a:ext cx="6257549" cy="584775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bg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Контекстная диаграмма деятельности отдела планирования производства. Диаграмма «Как есть»</a:t>
              </a:r>
            </a:p>
          </p:txBody>
        </p:sp>
        <p:sp>
          <p:nvSpPr>
            <p:cNvPr id="7" name="Shape 677777">
              <a:extLst>
                <a:ext uri="{FF2B5EF4-FFF2-40B4-BE49-F238E27FC236}">
                  <a16:creationId xmlns:a16="http://schemas.microsoft.com/office/drawing/2014/main" id="{642E06C2-BBBE-179B-7AA2-F21A3F48A933}"/>
                </a:ext>
              </a:extLst>
            </p:cNvPr>
            <p:cNvSpPr/>
            <p:nvPr/>
          </p:nvSpPr>
          <p:spPr>
            <a:xfrm rot="16200000" flipH="1">
              <a:off x="7979806" y="-2597304"/>
              <a:ext cx="50050" cy="7378020"/>
            </a:xfrm>
            <a:prstGeom prst="roundRect">
              <a:avLst>
                <a:gd name="adj" fmla="val 241499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5" name="Group 22">
            <a:extLst>
              <a:ext uri="{FF2B5EF4-FFF2-40B4-BE49-F238E27FC236}">
                <a16:creationId xmlns:a16="http://schemas.microsoft.com/office/drawing/2014/main" id="{9EB87EF8-E7D7-C539-68DB-287D5346C152}"/>
              </a:ext>
            </a:extLst>
          </p:cNvPr>
          <p:cNvGrpSpPr/>
          <p:nvPr/>
        </p:nvGrpSpPr>
        <p:grpSpPr>
          <a:xfrm>
            <a:off x="364084" y="1066685"/>
            <a:ext cx="3685176" cy="3542637"/>
            <a:chOff x="364084" y="1066685"/>
            <a:chExt cx="3685176" cy="3542637"/>
          </a:xfrm>
        </p:grpSpPr>
        <p:sp>
          <p:nvSpPr>
            <p:cNvPr id="12" name="Shape 91212121212">
              <a:extLst>
                <a:ext uri="{FF2B5EF4-FFF2-40B4-BE49-F238E27FC236}">
                  <a16:creationId xmlns:a16="http://schemas.microsoft.com/office/drawing/2014/main" id="{7258187B-1F55-6551-E8C7-764BC1B43F7D}"/>
                </a:ext>
              </a:extLst>
            </p:cNvPr>
            <p:cNvSpPr/>
            <p:nvPr/>
          </p:nvSpPr>
          <p:spPr>
            <a:xfrm>
              <a:off x="364084" y="1066686"/>
              <a:ext cx="3666514" cy="3542636"/>
            </a:xfrm>
            <a:prstGeom prst="roundRect">
              <a:avLst>
                <a:gd name="adj" fmla="val 6460"/>
              </a:avLst>
            </a:prstGeom>
            <a:gradFill flip="none" rotWithShape="1">
              <a:gsLst>
                <a:gs pos="0">
                  <a:schemeClr val="bg1">
                    <a:lumMod val="90000"/>
                  </a:schemeClr>
                </a:gs>
                <a:gs pos="100000">
                  <a:schemeClr val="bg1">
                    <a:lumMod val="9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ru-RU" dirty="0"/>
            </a:p>
          </p:txBody>
        </p:sp>
        <p:sp>
          <p:nvSpPr>
            <p:cNvPr id="43" name="-Concpt_Shape43">
              <a:extLst>
                <a:ext uri="{FF2B5EF4-FFF2-40B4-BE49-F238E27FC236}">
                  <a16:creationId xmlns:a16="http://schemas.microsoft.com/office/drawing/2014/main" id="{2E7835F4-6D72-62A8-0F60-972DAC65321B}"/>
                </a:ext>
              </a:extLst>
            </p:cNvPr>
            <p:cNvSpPr/>
            <p:nvPr/>
          </p:nvSpPr>
          <p:spPr>
            <a:xfrm>
              <a:off x="712533" y="1282987"/>
              <a:ext cx="824690" cy="824690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2">
                    <a:lumMod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softEdge rad="146039"/>
            </a:effectLst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4" name="-Concpt_Shape44">
              <a:extLst>
                <a:ext uri="{FF2B5EF4-FFF2-40B4-BE49-F238E27FC236}">
                  <a16:creationId xmlns:a16="http://schemas.microsoft.com/office/drawing/2014/main" id="{CD348ADB-7C67-A070-E32B-95FB79B71A1A}"/>
                </a:ext>
              </a:extLst>
            </p:cNvPr>
            <p:cNvSpPr/>
            <p:nvPr/>
          </p:nvSpPr>
          <p:spPr>
            <a:xfrm>
              <a:off x="736553" y="1266974"/>
              <a:ext cx="840704" cy="840703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Shape 101313131313">
              <a:extLst>
                <a:ext uri="{FF2B5EF4-FFF2-40B4-BE49-F238E27FC236}">
                  <a16:creationId xmlns:a16="http://schemas.microsoft.com/office/drawing/2014/main" id="{DF5A8D0D-C2E5-E465-0714-0DE0D93C4168}"/>
                </a:ext>
              </a:extLst>
            </p:cNvPr>
            <p:cNvSpPr/>
            <p:nvPr/>
          </p:nvSpPr>
          <p:spPr>
            <a:xfrm>
              <a:off x="382746" y="2399984"/>
              <a:ext cx="3666514" cy="1631216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t">
              <a:spAutoFit/>
            </a:bodyPr>
            <a:lstStyle/>
            <a:p>
              <a:pPr algn="just"/>
              <a:r>
                <a:rPr lang="ru-RU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Описание существующего функционирования отдела планирования производства в целом, в виде контекстной диаграммы.</a:t>
              </a:r>
            </a:p>
          </p:txBody>
        </p:sp>
        <p:sp>
          <p:nvSpPr>
            <p:cNvPr id="14" name="Shape 11-Concept1414141414">
              <a:extLst>
                <a:ext uri="{FF2B5EF4-FFF2-40B4-BE49-F238E27FC236}">
                  <a16:creationId xmlns:a16="http://schemas.microsoft.com/office/drawing/2014/main" id="{3B95E08C-F6F2-B3CA-7E58-6AA90775FE34}"/>
                </a:ext>
              </a:extLst>
            </p:cNvPr>
            <p:cNvSpPr/>
            <p:nvPr/>
          </p:nvSpPr>
          <p:spPr>
            <a:xfrm>
              <a:off x="736553" y="1294354"/>
              <a:ext cx="800670" cy="813323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8" name="-Icon121818181818" descr=" Описание функционирования отдела планирования производства в целом в виде контекстной диаграммы:">
              <a:extLst>
                <a:ext uri="{FF2B5EF4-FFF2-40B4-BE49-F238E27FC236}">
                  <a16:creationId xmlns:a16="http://schemas.microsoft.com/office/drawing/2014/main" id="{1E2ADFB3-44A7-7154-88B6-B14AB62BFB7D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5321" y="1445473"/>
              <a:ext cx="506093" cy="511085"/>
            </a:xfrm>
            <a:prstGeom prst="rect">
              <a:avLst/>
            </a:prstGeom>
          </p:spPr>
        </p:pic>
        <p:sp>
          <p:nvSpPr>
            <p:cNvPr id="19" name="Shape 131919191919">
              <a:extLst>
                <a:ext uri="{FF2B5EF4-FFF2-40B4-BE49-F238E27FC236}">
                  <a16:creationId xmlns:a16="http://schemas.microsoft.com/office/drawing/2014/main" id="{10BEC9B4-1996-DCF3-E990-D1DB5415A600}"/>
                </a:ext>
              </a:extLst>
            </p:cNvPr>
            <p:cNvSpPr/>
            <p:nvPr/>
          </p:nvSpPr>
          <p:spPr>
            <a:xfrm>
              <a:off x="382746" y="1066685"/>
              <a:ext cx="3647852" cy="113339"/>
            </a:xfrm>
            <a:prstGeom prst="roundRect">
              <a:avLst>
                <a:gd name="adj" fmla="val 125325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25386447-3C80-B1D8-4455-7892090ACA3B}"/>
              </a:ext>
            </a:extLst>
          </p:cNvPr>
          <p:cNvSpPr txBox="1"/>
          <p:nvPr/>
        </p:nvSpPr>
        <p:spPr>
          <a:xfrm>
            <a:off x="487679" y="255966"/>
            <a:ext cx="10486569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СУЩЕСТВУЮЩАЯ ТЕХНОЛОГИЯ ОБРАБОТКИ ИНФОРМАЦИИ</a:t>
            </a:r>
          </a:p>
        </p:txBody>
      </p:sp>
      <p:grpSp>
        <p:nvGrpSpPr>
          <p:cNvPr id="50" name="Group 16">
            <a:extLst>
              <a:ext uri="{FF2B5EF4-FFF2-40B4-BE49-F238E27FC236}">
                <a16:creationId xmlns:a16="http://schemas.microsoft.com/office/drawing/2014/main" id="{7B0FF574-4CB9-4393-39DF-A399EDEF733D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51" name="-Concpt_Shape57">
              <a:extLst>
                <a:ext uri="{FF2B5EF4-FFF2-40B4-BE49-F238E27FC236}">
                  <a16:creationId xmlns:a16="http://schemas.microsoft.com/office/drawing/2014/main" id="{7043BB20-2990-175E-A38F-B18CE4BE530D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2" name="-Concpt_Shape56">
              <a:extLst>
                <a:ext uri="{FF2B5EF4-FFF2-40B4-BE49-F238E27FC236}">
                  <a16:creationId xmlns:a16="http://schemas.microsoft.com/office/drawing/2014/main" id="{5AF20477-FBBD-7B88-B1D1-B18F703A55E5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3" name="-Concept_Shape1414141414">
              <a:extLst>
                <a:ext uri="{FF2B5EF4-FFF2-40B4-BE49-F238E27FC236}">
                  <a16:creationId xmlns:a16="http://schemas.microsoft.com/office/drawing/2014/main" id="{DBC7244E-C278-29D5-9E9D-BF1E67AFB152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A756C78D-CC2A-31FE-2A02-A3CFF65C1D88}"/>
              </a:ext>
            </a:extLst>
          </p:cNvPr>
          <p:cNvSpPr txBox="1"/>
          <p:nvPr/>
        </p:nvSpPr>
        <p:spPr>
          <a:xfrm>
            <a:off x="11645587" y="6298605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7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734568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2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2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14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14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2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2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9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9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6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6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11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11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7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7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9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9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9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9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 autoUpdateAnimBg="0"/>
      <p:bldP spid="49" grpId="0" animBg="1" autoUpdateAnimBg="0"/>
      <p:bldP spid="48" grpId="0" animBg="1" autoUpdateAnimBg="0"/>
      <p:bldP spid="47" grpId="0" animBg="1" autoUpdateAnimBg="0"/>
      <p:bldP spid="2" grpId="0" autoUpdateAnimBg="0"/>
      <p:bldP spid="54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-Concpt_Shape123PR">
            <a:extLst>
              <a:ext uri="{FF2B5EF4-FFF2-40B4-BE49-F238E27FC236}">
                <a16:creationId xmlns:a16="http://schemas.microsoft.com/office/drawing/2014/main" id="{32CF9DBA-701C-7F0C-8F11-C17D9E4B6746}"/>
              </a:ext>
            </a:extLst>
          </p:cNvPr>
          <p:cNvSpPr/>
          <p:nvPr/>
        </p:nvSpPr>
        <p:spPr>
          <a:xfrm rot="5400000">
            <a:off x="11765282" y="-1706880"/>
            <a:ext cx="853440" cy="34137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6" name="-Concpt_Shape126">
            <a:extLst>
              <a:ext uri="{FF2B5EF4-FFF2-40B4-BE49-F238E27FC236}">
                <a16:creationId xmlns:a16="http://schemas.microsoft.com/office/drawing/2014/main" id="{0D5CE4FC-5119-1A93-A32F-E7EB8C5ED863}"/>
              </a:ext>
            </a:extLst>
          </p:cNvPr>
          <p:cNvSpPr/>
          <p:nvPr/>
        </p:nvSpPr>
        <p:spPr>
          <a:xfrm rot="5400000">
            <a:off x="11765280" y="-648614"/>
            <a:ext cx="588874" cy="2355494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5" name="-Concpt_Shape125">
            <a:extLst>
              <a:ext uri="{FF2B5EF4-FFF2-40B4-BE49-F238E27FC236}">
                <a16:creationId xmlns:a16="http://schemas.microsoft.com/office/drawing/2014/main" id="{33B00FF8-1D51-2DF0-0FD0-D607FF32AA1B}"/>
              </a:ext>
            </a:extLst>
          </p:cNvPr>
          <p:cNvSpPr/>
          <p:nvPr/>
        </p:nvSpPr>
        <p:spPr>
          <a:xfrm rot="5400000">
            <a:off x="12396826" y="-2048256"/>
            <a:ext cx="264566" cy="1058266"/>
          </a:xfrm>
          <a:prstGeom prst="roundRect">
            <a:avLst>
              <a:gd name="adj" fmla="val 50000"/>
            </a:avLst>
          </a:prstGeom>
          <a:solidFill>
            <a:schemeClr val="accent1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4" name="-Concpt_Shape124">
            <a:extLst>
              <a:ext uri="{FF2B5EF4-FFF2-40B4-BE49-F238E27FC236}">
                <a16:creationId xmlns:a16="http://schemas.microsoft.com/office/drawing/2014/main" id="{434EBCDF-962D-AAB7-48D6-29D20AD9AB6A}"/>
              </a:ext>
            </a:extLst>
          </p:cNvPr>
          <p:cNvSpPr/>
          <p:nvPr/>
        </p:nvSpPr>
        <p:spPr>
          <a:xfrm rot="5400000">
            <a:off x="12174931" y="-68275"/>
            <a:ext cx="443789" cy="1775155"/>
          </a:xfrm>
          <a:prstGeom prst="roundRect">
            <a:avLst>
              <a:gd name="adj" fmla="val 50000"/>
            </a:avLst>
          </a:prstGeom>
          <a:solidFill>
            <a:schemeClr val="accent2">
              <a:lumMod val="100000"/>
              <a:alpha val="0"/>
            </a:schemeClr>
          </a:solidFill>
          <a:ln w="127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20" name="Group 17">
            <a:extLst>
              <a:ext uri="{FF2B5EF4-FFF2-40B4-BE49-F238E27FC236}">
                <a16:creationId xmlns:a16="http://schemas.microsoft.com/office/drawing/2014/main" id="{AD935455-2818-4EB3-7846-E1B929A92B2E}"/>
              </a:ext>
            </a:extLst>
          </p:cNvPr>
          <p:cNvGrpSpPr/>
          <p:nvPr/>
        </p:nvGrpSpPr>
        <p:grpSpPr>
          <a:xfrm>
            <a:off x="4857157" y="1186264"/>
            <a:ext cx="6732469" cy="5342963"/>
            <a:chOff x="4857157" y="1186264"/>
            <a:chExt cx="6732469" cy="5342963"/>
          </a:xfrm>
        </p:grpSpPr>
        <p:sp>
          <p:nvSpPr>
            <p:cNvPr id="3" name="Shape 233333333333333333">
              <a:extLst>
                <a:ext uri="{FF2B5EF4-FFF2-40B4-BE49-F238E27FC236}">
                  <a16:creationId xmlns:a16="http://schemas.microsoft.com/office/drawing/2014/main" id="{170B5370-045F-D3BA-68A4-12192E7989E3}"/>
                </a:ext>
              </a:extLst>
            </p:cNvPr>
            <p:cNvSpPr/>
            <p:nvPr/>
          </p:nvSpPr>
          <p:spPr>
            <a:xfrm>
              <a:off x="4857157" y="5852066"/>
              <a:ext cx="6732469" cy="677161"/>
            </a:xfrm>
            <a:prstGeom prst="roundRect">
              <a:avLst>
                <a:gd name="adj" fmla="val 9193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Shape 344444444444444444">
              <a:extLst>
                <a:ext uri="{FF2B5EF4-FFF2-40B4-BE49-F238E27FC236}">
                  <a16:creationId xmlns:a16="http://schemas.microsoft.com/office/drawing/2014/main" id="{86A3353F-946A-5AB6-E764-AA8618809B16}"/>
                </a:ext>
              </a:extLst>
            </p:cNvPr>
            <p:cNvSpPr/>
            <p:nvPr/>
          </p:nvSpPr>
          <p:spPr>
            <a:xfrm>
              <a:off x="5032625" y="5925749"/>
              <a:ext cx="6262947" cy="584775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bg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Контекстная диаграмма деятельности отдела. Диаграмма «Как должно быть»</a:t>
              </a:r>
            </a:p>
          </p:txBody>
        </p:sp>
        <p:pic>
          <p:nvPicPr>
            <p:cNvPr id="5" name="Shape 455555555555555555" descr=" Контекстная диаграмма деятельности отдела. Диаграмма «Как должно быть»">
              <a:extLst>
                <a:ext uri="{FF2B5EF4-FFF2-40B4-BE49-F238E27FC236}">
                  <a16:creationId xmlns:a16="http://schemas.microsoft.com/office/drawing/2014/main" id="{72595048-9296-CEA6-4D83-9C03410150DF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rcRect/>
            <a:stretch>
              <a:fillRect/>
            </a:stretch>
          </p:blipFill>
          <p:spPr>
            <a:xfrm>
              <a:off x="4857157" y="1186264"/>
              <a:ext cx="6722144" cy="4665802"/>
            </a:xfrm>
            <a:prstGeom prst="rect">
              <a:avLst/>
            </a:prstGeom>
          </p:spPr>
        </p:pic>
      </p:grpSp>
      <p:grpSp>
        <p:nvGrpSpPr>
          <p:cNvPr id="122" name="Group 18">
            <a:extLst>
              <a:ext uri="{FF2B5EF4-FFF2-40B4-BE49-F238E27FC236}">
                <a16:creationId xmlns:a16="http://schemas.microsoft.com/office/drawing/2014/main" id="{37511BE4-F4A7-AD27-E93F-A49196C16ACD}"/>
              </a:ext>
            </a:extLst>
          </p:cNvPr>
          <p:cNvGrpSpPr/>
          <p:nvPr/>
        </p:nvGrpSpPr>
        <p:grpSpPr>
          <a:xfrm>
            <a:off x="452889" y="1097280"/>
            <a:ext cx="3985765" cy="4828469"/>
            <a:chOff x="452889" y="1097280"/>
            <a:chExt cx="3985765" cy="4828469"/>
          </a:xfrm>
        </p:grpSpPr>
        <p:sp>
          <p:nvSpPr>
            <p:cNvPr id="6" name="Shape 666666666666666666">
              <a:extLst>
                <a:ext uri="{FF2B5EF4-FFF2-40B4-BE49-F238E27FC236}">
                  <a16:creationId xmlns:a16="http://schemas.microsoft.com/office/drawing/2014/main" id="{D337FDA5-A143-D35C-57C2-930D91973036}"/>
                </a:ext>
              </a:extLst>
            </p:cNvPr>
            <p:cNvSpPr/>
            <p:nvPr/>
          </p:nvSpPr>
          <p:spPr>
            <a:xfrm>
              <a:off x="452889" y="1119277"/>
              <a:ext cx="3953439" cy="4806472"/>
            </a:xfrm>
            <a:prstGeom prst="roundRect">
              <a:avLst>
                <a:gd name="adj" fmla="val 3423"/>
              </a:avLst>
            </a:prstGeom>
            <a:gradFill flip="none" rotWithShape="1">
              <a:gsLst>
                <a:gs pos="0">
                  <a:schemeClr val="bg1">
                    <a:lumMod val="90000"/>
                  </a:schemeClr>
                </a:gs>
                <a:gs pos="100000">
                  <a:schemeClr val="bg1">
                    <a:lumMod val="9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1" name="-Concpt_Shape121">
              <a:extLst>
                <a:ext uri="{FF2B5EF4-FFF2-40B4-BE49-F238E27FC236}">
                  <a16:creationId xmlns:a16="http://schemas.microsoft.com/office/drawing/2014/main" id="{0D045843-D4F4-815E-190C-6CE415EE2F23}"/>
                </a:ext>
              </a:extLst>
            </p:cNvPr>
            <p:cNvSpPr/>
            <p:nvPr/>
          </p:nvSpPr>
          <p:spPr>
            <a:xfrm>
              <a:off x="960094" y="1449433"/>
              <a:ext cx="800670" cy="800670"/>
            </a:xfrm>
            <a:prstGeom prst="roundRect">
              <a:avLst>
                <a:gd name="adj" fmla="val 26827"/>
              </a:avLst>
            </a:prstGeom>
            <a:pattFill prst="wdUpDiag">
              <a:fgClr>
                <a:schemeClr val="accent1"/>
              </a:fgClr>
              <a:bgClr>
                <a:schemeClr val="bg1"/>
              </a:bgClr>
            </a:patt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Shape 788888888888888888">
              <a:extLst>
                <a:ext uri="{FF2B5EF4-FFF2-40B4-BE49-F238E27FC236}">
                  <a16:creationId xmlns:a16="http://schemas.microsoft.com/office/drawing/2014/main" id="{BC31BB23-C951-2EBF-B699-B2B9E141879C}"/>
                </a:ext>
              </a:extLst>
            </p:cNvPr>
            <p:cNvSpPr/>
            <p:nvPr/>
          </p:nvSpPr>
          <p:spPr>
            <a:xfrm>
              <a:off x="547004" y="2442468"/>
              <a:ext cx="3855438" cy="2090572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t">
              <a:spAutoFit/>
            </a:bodyPr>
            <a:lstStyle/>
            <a:p>
              <a:pPr algn="just"/>
              <a:r>
                <a:rPr lang="ru-RU" sz="2164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контекстной диаграмме видны следующие изменения: добавлен механизм АИС «учет производства продукции», то есть все функции будут автоматизированы.</a:t>
              </a:r>
            </a:p>
          </p:txBody>
        </p:sp>
        <p:sp>
          <p:nvSpPr>
            <p:cNvPr id="9" name="Shape 8-Concept99999999999999999">
              <a:extLst>
                <a:ext uri="{FF2B5EF4-FFF2-40B4-BE49-F238E27FC236}">
                  <a16:creationId xmlns:a16="http://schemas.microsoft.com/office/drawing/2014/main" id="{3FCF0496-EA64-CA68-6B0C-1E21186E14CE}"/>
                </a:ext>
              </a:extLst>
            </p:cNvPr>
            <p:cNvSpPr/>
            <p:nvPr/>
          </p:nvSpPr>
          <p:spPr>
            <a:xfrm>
              <a:off x="960094" y="1449433"/>
              <a:ext cx="800670" cy="800670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4" name="-Icon91414141414141414141414141414141414" descr=" На контекстной диаграмме видны следующие изменения: добавлен механизм АИС «учет производства продукции», то есть все функции будут автоматизированы.">
              <a:extLst>
                <a:ext uri="{FF2B5EF4-FFF2-40B4-BE49-F238E27FC236}">
                  <a16:creationId xmlns:a16="http://schemas.microsoft.com/office/drawing/2014/main" id="{CF4BEFFD-9F56-E6B3-9FA5-E65B74CC7BA4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8862" y="1598201"/>
              <a:ext cx="506093" cy="503134"/>
            </a:xfrm>
            <a:prstGeom prst="rect">
              <a:avLst/>
            </a:prstGeom>
          </p:spPr>
        </p:pic>
        <p:sp>
          <p:nvSpPr>
            <p:cNvPr id="15" name="Shape 101515151515151515151515151515151515">
              <a:extLst>
                <a:ext uri="{FF2B5EF4-FFF2-40B4-BE49-F238E27FC236}">
                  <a16:creationId xmlns:a16="http://schemas.microsoft.com/office/drawing/2014/main" id="{56C121D1-A0C1-780A-8928-7F30EA539CD5}"/>
                </a:ext>
              </a:extLst>
            </p:cNvPr>
            <p:cNvSpPr/>
            <p:nvPr/>
          </p:nvSpPr>
          <p:spPr>
            <a:xfrm>
              <a:off x="485215" y="1097280"/>
              <a:ext cx="3953439" cy="107984"/>
            </a:xfrm>
            <a:prstGeom prst="roundRect">
              <a:avLst>
                <a:gd name="adj" fmla="val 125325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EC7F9835-CFE2-E2DD-EAB9-D1A7158FF8C1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ПРЕДЛАГАЕМАЯ ТЕХНОЛОГИЯ</a:t>
            </a:r>
          </a:p>
        </p:txBody>
      </p:sp>
      <p:grpSp>
        <p:nvGrpSpPr>
          <p:cNvPr id="127" name="Group 16">
            <a:extLst>
              <a:ext uri="{FF2B5EF4-FFF2-40B4-BE49-F238E27FC236}">
                <a16:creationId xmlns:a16="http://schemas.microsoft.com/office/drawing/2014/main" id="{E68411EA-B34E-F58A-A57C-BDA2DD888044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128" name="-Concpt_Shape57">
              <a:extLst>
                <a:ext uri="{FF2B5EF4-FFF2-40B4-BE49-F238E27FC236}">
                  <a16:creationId xmlns:a16="http://schemas.microsoft.com/office/drawing/2014/main" id="{6CF46486-4EC3-B646-ACF2-EA13DCB4BC5D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9" name="-Concpt_Shape56">
              <a:extLst>
                <a:ext uri="{FF2B5EF4-FFF2-40B4-BE49-F238E27FC236}">
                  <a16:creationId xmlns:a16="http://schemas.microsoft.com/office/drawing/2014/main" id="{BC41B468-3EE3-9996-D915-03BF641399F9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0" name="-Concept_Shape1414141414">
              <a:extLst>
                <a:ext uri="{FF2B5EF4-FFF2-40B4-BE49-F238E27FC236}">
                  <a16:creationId xmlns:a16="http://schemas.microsoft.com/office/drawing/2014/main" id="{DB62A97C-5A12-DE27-A569-A9188971CAE9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4E35E3A1-97A2-09BE-010F-E18141EB4731}"/>
              </a:ext>
            </a:extLst>
          </p:cNvPr>
          <p:cNvSpPr txBox="1"/>
          <p:nvPr/>
        </p:nvSpPr>
        <p:spPr>
          <a:xfrm>
            <a:off x="11645587" y="6298605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8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42223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4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4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4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4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1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1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7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7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13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13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4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4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3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3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6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6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animBg="1" autoUpdateAnimBg="0"/>
      <p:bldP spid="126" grpId="0" animBg="1" autoUpdateAnimBg="0"/>
      <p:bldP spid="125" grpId="0" animBg="1" autoUpdateAnimBg="0"/>
      <p:bldP spid="124" grpId="0" animBg="1" autoUpdateAnimBg="0"/>
      <p:bldP spid="2" grpId="0" autoUpdateAnimBg="0"/>
      <p:bldP spid="131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-Concpt_Shape79PR">
            <a:extLst>
              <a:ext uri="{FF2B5EF4-FFF2-40B4-BE49-F238E27FC236}">
                <a16:creationId xmlns:a16="http://schemas.microsoft.com/office/drawing/2014/main" id="{B0DD8E56-8FFF-E31A-BA24-3243A7065A5D}"/>
              </a:ext>
            </a:extLst>
          </p:cNvPr>
          <p:cNvSpPr/>
          <p:nvPr/>
        </p:nvSpPr>
        <p:spPr>
          <a:xfrm rot="5400000">
            <a:off x="5791201" y="5334000"/>
            <a:ext cx="609600" cy="3048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1" name="-Concpt_Shape81">
            <a:extLst>
              <a:ext uri="{FF2B5EF4-FFF2-40B4-BE49-F238E27FC236}">
                <a16:creationId xmlns:a16="http://schemas.microsoft.com/office/drawing/2014/main" id="{32EC5662-43CB-6E46-6A2A-0203A76E53B5}"/>
              </a:ext>
            </a:extLst>
          </p:cNvPr>
          <p:cNvSpPr/>
          <p:nvPr/>
        </p:nvSpPr>
        <p:spPr>
          <a:xfrm rot="5400000">
            <a:off x="5486400" y="3810000"/>
            <a:ext cx="1219200" cy="6096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215900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0" name="-Concpt_Shape80">
            <a:extLst>
              <a:ext uri="{FF2B5EF4-FFF2-40B4-BE49-F238E27FC236}">
                <a16:creationId xmlns:a16="http://schemas.microsoft.com/office/drawing/2014/main" id="{1C2D21B7-2BA3-D4F9-D525-DBCACFA9AE50}"/>
              </a:ext>
            </a:extLst>
          </p:cNvPr>
          <p:cNvSpPr/>
          <p:nvPr/>
        </p:nvSpPr>
        <p:spPr>
          <a:xfrm rot="5400000">
            <a:off x="6309360" y="6400800"/>
            <a:ext cx="182880" cy="9144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32385"/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948ED5A3-25D9-39BB-5FE0-8B8FBD36F343}"/>
              </a:ext>
            </a:extLst>
          </p:cNvPr>
          <p:cNvGrpSpPr/>
          <p:nvPr/>
        </p:nvGrpSpPr>
        <p:grpSpPr>
          <a:xfrm>
            <a:off x="466164" y="959482"/>
            <a:ext cx="5531117" cy="5479187"/>
            <a:chOff x="466164" y="959482"/>
            <a:chExt cx="5531117" cy="5479187"/>
          </a:xfrm>
        </p:grpSpPr>
        <p:grpSp>
          <p:nvGrpSpPr>
            <p:cNvPr id="46" name="Группа 45">
              <a:extLst>
                <a:ext uri="{FF2B5EF4-FFF2-40B4-BE49-F238E27FC236}">
                  <a16:creationId xmlns:a16="http://schemas.microsoft.com/office/drawing/2014/main" id="{F2E4E360-BC57-1838-AA38-3DD2C6CA9E6C}"/>
                </a:ext>
              </a:extLst>
            </p:cNvPr>
            <p:cNvGrpSpPr/>
            <p:nvPr/>
          </p:nvGrpSpPr>
          <p:grpSpPr>
            <a:xfrm>
              <a:off x="466164" y="959482"/>
              <a:ext cx="5531117" cy="5479187"/>
              <a:chOff x="466164" y="959482"/>
              <a:chExt cx="5531117" cy="5479187"/>
            </a:xfrm>
          </p:grpSpPr>
          <p:pic>
            <p:nvPicPr>
              <p:cNvPr id="45" name="33" descr="Abstract -Cropped">
                <a:extLst>
                  <a:ext uri="{FF2B5EF4-FFF2-40B4-BE49-F238E27FC236}">
                    <a16:creationId xmlns:a16="http://schemas.microsoft.com/office/drawing/2014/main" id="{E635043B-47A9-9E67-4EAC-5D00815FA7AF}"/>
                  </a:ext>
                </a:extLst>
              </p:cNvPr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488" r="16488"/>
              <a:stretch/>
            </p:blipFill>
            <p:spPr>
              <a:xfrm>
                <a:off x="469629" y="971549"/>
                <a:ext cx="5496439" cy="5467120"/>
              </a:xfrm>
              <a:prstGeom prst="rect">
                <a:avLst/>
              </a:prstGeom>
            </p:spPr>
          </p:pic>
          <p:sp>
            <p:nvSpPr>
              <p:cNvPr id="6" name="Shape 46">
                <a:extLst>
                  <a:ext uri="{FF2B5EF4-FFF2-40B4-BE49-F238E27FC236}">
                    <a16:creationId xmlns:a16="http://schemas.microsoft.com/office/drawing/2014/main" id="{32FEFD36-0302-1455-02C4-F69EF40EF40F}"/>
                  </a:ext>
                </a:extLst>
              </p:cNvPr>
              <p:cNvSpPr/>
              <p:nvPr/>
            </p:nvSpPr>
            <p:spPr>
              <a:xfrm>
                <a:off x="466187" y="969237"/>
                <a:ext cx="5496483" cy="5467120"/>
              </a:xfrm>
              <a:prstGeom prst="roundRect">
                <a:avLst>
                  <a:gd name="adj" fmla="val 2594"/>
                </a:avLst>
              </a:prstGeom>
              <a:solidFill>
                <a:schemeClr val="tx1">
                  <a:lumMod val="100000"/>
                  <a:alpha val="5100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8" name="Shape 58">
                <a:extLst>
                  <a:ext uri="{FF2B5EF4-FFF2-40B4-BE49-F238E27FC236}">
                    <a16:creationId xmlns:a16="http://schemas.microsoft.com/office/drawing/2014/main" id="{AC81414D-DBA8-0F0E-9598-5219D60CFD7B}"/>
                  </a:ext>
                </a:extLst>
              </p:cNvPr>
              <p:cNvSpPr/>
              <p:nvPr/>
            </p:nvSpPr>
            <p:spPr>
              <a:xfrm>
                <a:off x="466164" y="959482"/>
                <a:ext cx="5496482" cy="68532"/>
              </a:xfrm>
              <a:prstGeom prst="roundRect">
                <a:avLst>
                  <a:gd name="adj" fmla="val 197472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9" name="-SubtitleGroup69">
                <a:extLst>
                  <a:ext uri="{FF2B5EF4-FFF2-40B4-BE49-F238E27FC236}">
                    <a16:creationId xmlns:a16="http://schemas.microsoft.com/office/drawing/2014/main" id="{280C202B-C43B-2377-508E-0D7419E774C8}"/>
                  </a:ext>
                </a:extLst>
              </p:cNvPr>
              <p:cNvSpPr/>
              <p:nvPr/>
            </p:nvSpPr>
            <p:spPr>
              <a:xfrm>
                <a:off x="663755" y="1088998"/>
                <a:ext cx="5333526" cy="1015663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b">
                <a:spAutoFit/>
              </a:bodyPr>
              <a:lstStyle/>
              <a:p>
                <a:pPr algn="just"/>
                <a:r>
                  <a:rPr lang="ru-RU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</a:rPr>
                  <a:t>1. ИС должна позволять сотрудникам АО «СМК» отслеживать и управлять заказами, включая следующие функции:</a:t>
                </a:r>
              </a:p>
            </p:txBody>
          </p:sp>
          <p:sp>
            <p:nvSpPr>
              <p:cNvPr id="65" name="-Concpt_Shape65">
                <a:extLst>
                  <a:ext uri="{FF2B5EF4-FFF2-40B4-BE49-F238E27FC236}">
                    <a16:creationId xmlns:a16="http://schemas.microsoft.com/office/drawing/2014/main" id="{0A0A72DA-B373-FAA9-43A1-073621133B4C}"/>
                  </a:ext>
                </a:extLst>
              </p:cNvPr>
              <p:cNvSpPr/>
              <p:nvPr/>
            </p:nvSpPr>
            <p:spPr>
              <a:xfrm>
                <a:off x="889881" y="2210903"/>
                <a:ext cx="680571" cy="680571"/>
              </a:xfrm>
              <a:prstGeom prst="roundRect">
                <a:avLst>
                  <a:gd name="adj" fmla="val 26827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11" name="Shape 711">
                <a:extLst>
                  <a:ext uri="{FF2B5EF4-FFF2-40B4-BE49-F238E27FC236}">
                    <a16:creationId xmlns:a16="http://schemas.microsoft.com/office/drawing/2014/main" id="{D17D162C-C679-3C5C-2F23-1AA68A235821}"/>
                  </a:ext>
                </a:extLst>
              </p:cNvPr>
              <p:cNvSpPr/>
              <p:nvPr/>
            </p:nvSpPr>
            <p:spPr>
              <a:xfrm>
                <a:off x="1660770" y="2210903"/>
                <a:ext cx="4151031" cy="877163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1700" dirty="0">
                    <a:solidFill>
                      <a:schemeClr val="bg1"/>
                    </a:solidFill>
                    <a:latin typeface="Times New Roman" panose="02020603050405020304" pitchFamily="18" charset="0"/>
                  </a:rPr>
                  <a:t>Просмотр всех заказов, включая информацию о клиентах, статусе, сроках и т.д.</a:t>
                </a:r>
              </a:p>
            </p:txBody>
          </p:sp>
          <p:sp>
            <p:nvSpPr>
              <p:cNvPr id="12" name="Shape 8-Concept12">
                <a:extLst>
                  <a:ext uri="{FF2B5EF4-FFF2-40B4-BE49-F238E27FC236}">
                    <a16:creationId xmlns:a16="http://schemas.microsoft.com/office/drawing/2014/main" id="{09265F62-6D0E-A5B1-8497-3E1A4F4D1806}"/>
                  </a:ext>
                </a:extLst>
              </p:cNvPr>
              <p:cNvSpPr/>
              <p:nvPr/>
            </p:nvSpPr>
            <p:spPr>
              <a:xfrm>
                <a:off x="916057" y="2210903"/>
                <a:ext cx="654395" cy="654395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16" name="-Icon916" descr=" Просмотр всех заказов, включая информацию о клиентах, статусе, сроках и т.д.">
                <a:extLst>
                  <a:ext uri="{FF2B5EF4-FFF2-40B4-BE49-F238E27FC236}">
                    <a16:creationId xmlns:a16="http://schemas.microsoft.com/office/drawing/2014/main" id="{A2520602-3D4D-8402-C7E7-B075E8957275}"/>
                  </a:ext>
                </a:extLst>
              </p:cNvPr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7650" y="2332493"/>
                <a:ext cx="411216" cy="411216"/>
              </a:xfrm>
              <a:prstGeom prst="rect">
                <a:avLst/>
              </a:prstGeom>
            </p:spPr>
          </p:pic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id="{9BA1233A-14FB-B56C-9E0D-B8A395EE6A84}"/>
                </a:ext>
              </a:extLst>
            </p:cNvPr>
            <p:cNvGrpSpPr/>
            <p:nvPr/>
          </p:nvGrpSpPr>
          <p:grpSpPr>
            <a:xfrm>
              <a:off x="889881" y="3625035"/>
              <a:ext cx="4921921" cy="877163"/>
              <a:chOff x="889881" y="3625035"/>
              <a:chExt cx="4921921" cy="877163"/>
            </a:xfrm>
          </p:grpSpPr>
          <p:sp>
            <p:nvSpPr>
              <p:cNvPr id="67" name="-Concpt_Shape67">
                <a:extLst>
                  <a:ext uri="{FF2B5EF4-FFF2-40B4-BE49-F238E27FC236}">
                    <a16:creationId xmlns:a16="http://schemas.microsoft.com/office/drawing/2014/main" id="{F418147A-7665-6BB2-4EFE-033D01B300F0}"/>
                  </a:ext>
                </a:extLst>
              </p:cNvPr>
              <p:cNvSpPr/>
              <p:nvPr/>
            </p:nvSpPr>
            <p:spPr>
              <a:xfrm>
                <a:off x="889881" y="3625035"/>
                <a:ext cx="680576" cy="680576"/>
              </a:xfrm>
              <a:prstGeom prst="roundRect">
                <a:avLst>
                  <a:gd name="adj" fmla="val 26827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17" name="Shape 1117">
                <a:extLst>
                  <a:ext uri="{FF2B5EF4-FFF2-40B4-BE49-F238E27FC236}">
                    <a16:creationId xmlns:a16="http://schemas.microsoft.com/office/drawing/2014/main" id="{A9D96989-E934-7A6F-932B-CBBC8E50E362}"/>
                  </a:ext>
                </a:extLst>
              </p:cNvPr>
              <p:cNvSpPr/>
              <p:nvPr/>
            </p:nvSpPr>
            <p:spPr>
              <a:xfrm>
                <a:off x="1660768" y="3625035"/>
                <a:ext cx="4151034" cy="877163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1700" dirty="0">
                    <a:solidFill>
                      <a:schemeClr val="bg1"/>
                    </a:solidFill>
                    <a:latin typeface="Times New Roman" panose="02020603050405020304" pitchFamily="18" charset="0"/>
                  </a:rPr>
                  <a:t>Управление заказами, включая возможность изменения, отмены и переноса заказов.</a:t>
                </a:r>
              </a:p>
            </p:txBody>
          </p:sp>
          <p:sp>
            <p:nvSpPr>
              <p:cNvPr id="18" name="Shape 12-Concept18">
                <a:extLst>
                  <a:ext uri="{FF2B5EF4-FFF2-40B4-BE49-F238E27FC236}">
                    <a16:creationId xmlns:a16="http://schemas.microsoft.com/office/drawing/2014/main" id="{DB395D62-B982-CF8C-9074-08828F4D1FAB}"/>
                  </a:ext>
                </a:extLst>
              </p:cNvPr>
              <p:cNvSpPr/>
              <p:nvPr/>
            </p:nvSpPr>
            <p:spPr>
              <a:xfrm>
                <a:off x="916057" y="3625035"/>
                <a:ext cx="654400" cy="654400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22" name="-Icon1322" descr=" Управление заказами, включая возможность изменения, отмены и переноса заказов.">
                <a:extLst>
                  <a:ext uri="{FF2B5EF4-FFF2-40B4-BE49-F238E27FC236}">
                    <a16:creationId xmlns:a16="http://schemas.microsoft.com/office/drawing/2014/main" id="{7F1766B6-C328-4EFF-8FF0-BDA581D0E95F}"/>
                  </a:ext>
                </a:extLst>
              </p:cNvPr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7648" y="3746625"/>
                <a:ext cx="411216" cy="411216"/>
              </a:xfrm>
              <a:prstGeom prst="rect">
                <a:avLst/>
              </a:prstGeom>
            </p:spPr>
          </p:pic>
        </p:grpSp>
        <p:grpSp>
          <p:nvGrpSpPr>
            <p:cNvPr id="49" name="Группа 48">
              <a:extLst>
                <a:ext uri="{FF2B5EF4-FFF2-40B4-BE49-F238E27FC236}">
                  <a16:creationId xmlns:a16="http://schemas.microsoft.com/office/drawing/2014/main" id="{3A401243-7DFF-FCEB-9703-06BB3367E465}"/>
                </a:ext>
              </a:extLst>
            </p:cNvPr>
            <p:cNvGrpSpPr/>
            <p:nvPr/>
          </p:nvGrpSpPr>
          <p:grpSpPr>
            <a:xfrm>
              <a:off x="889881" y="5039167"/>
              <a:ext cx="4921921" cy="680576"/>
              <a:chOff x="889881" y="5039167"/>
              <a:chExt cx="4921921" cy="680576"/>
            </a:xfrm>
          </p:grpSpPr>
          <p:sp>
            <p:nvSpPr>
              <p:cNvPr id="69" name="-Concpt_Shape69">
                <a:extLst>
                  <a:ext uri="{FF2B5EF4-FFF2-40B4-BE49-F238E27FC236}">
                    <a16:creationId xmlns:a16="http://schemas.microsoft.com/office/drawing/2014/main" id="{7844D361-F45F-E207-378C-D243F94E2E1C}"/>
                  </a:ext>
                </a:extLst>
              </p:cNvPr>
              <p:cNvSpPr/>
              <p:nvPr/>
            </p:nvSpPr>
            <p:spPr>
              <a:xfrm>
                <a:off x="889881" y="5039167"/>
                <a:ext cx="680576" cy="680576"/>
              </a:xfrm>
              <a:prstGeom prst="roundRect">
                <a:avLst>
                  <a:gd name="adj" fmla="val 26827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23" name="Shape 1523">
                <a:extLst>
                  <a:ext uri="{FF2B5EF4-FFF2-40B4-BE49-F238E27FC236}">
                    <a16:creationId xmlns:a16="http://schemas.microsoft.com/office/drawing/2014/main" id="{D194B11C-F18D-BEA0-71FE-D0AFBAFD5EBA}"/>
                  </a:ext>
                </a:extLst>
              </p:cNvPr>
              <p:cNvSpPr/>
              <p:nvPr/>
            </p:nvSpPr>
            <p:spPr>
              <a:xfrm>
                <a:off x="1660768" y="5039167"/>
                <a:ext cx="4151034" cy="615553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1700">
                    <a:solidFill>
                      <a:schemeClr val="bg1"/>
                    </a:solidFill>
                    <a:latin typeface="Times New Roman" panose="02020603050405020304" pitchFamily="18" charset="0"/>
                  </a:rPr>
                  <a:t>Отправка уведомлений клиентам об изменении статуса заказов.</a:t>
                </a:r>
              </a:p>
            </p:txBody>
          </p:sp>
          <p:sp>
            <p:nvSpPr>
              <p:cNvPr id="24" name="Shape 16-Concept24">
                <a:extLst>
                  <a:ext uri="{FF2B5EF4-FFF2-40B4-BE49-F238E27FC236}">
                    <a16:creationId xmlns:a16="http://schemas.microsoft.com/office/drawing/2014/main" id="{DCA52561-AA49-0358-E447-2552418D8B9F}"/>
                  </a:ext>
                </a:extLst>
              </p:cNvPr>
              <p:cNvSpPr/>
              <p:nvPr/>
            </p:nvSpPr>
            <p:spPr>
              <a:xfrm>
                <a:off x="916057" y="5039167"/>
                <a:ext cx="654400" cy="654399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28" name="-Icon1728" descr=" Отправка уведомлений клиентам об изменении статуса заказов.">
                <a:extLst>
                  <a:ext uri="{FF2B5EF4-FFF2-40B4-BE49-F238E27FC236}">
                    <a16:creationId xmlns:a16="http://schemas.microsoft.com/office/drawing/2014/main" id="{60F9FF2D-349F-4978-1B67-DC1A4F3AA799}"/>
                  </a:ext>
                </a:extLst>
              </p:cNvPr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7648" y="5160757"/>
                <a:ext cx="413635" cy="411216"/>
              </a:xfrm>
              <a:prstGeom prst="rect">
                <a:avLst/>
              </a:prstGeom>
            </p:spPr>
          </p:pic>
        </p:grpSp>
      </p:grpSp>
      <p:grpSp>
        <p:nvGrpSpPr>
          <p:cNvPr id="78" name="Group 63">
            <a:extLst>
              <a:ext uri="{FF2B5EF4-FFF2-40B4-BE49-F238E27FC236}">
                <a16:creationId xmlns:a16="http://schemas.microsoft.com/office/drawing/2014/main" id="{3F9AD2DB-F868-E3D9-DAEC-6DB84E36CA8E}"/>
              </a:ext>
            </a:extLst>
          </p:cNvPr>
          <p:cNvGrpSpPr/>
          <p:nvPr/>
        </p:nvGrpSpPr>
        <p:grpSpPr>
          <a:xfrm>
            <a:off x="6217325" y="971549"/>
            <a:ext cx="5508488" cy="5467119"/>
            <a:chOff x="6217325" y="847724"/>
            <a:chExt cx="5508488" cy="5467119"/>
          </a:xfrm>
        </p:grpSpPr>
        <p:grpSp>
          <p:nvGrpSpPr>
            <p:cNvPr id="73" name="Group 60">
              <a:extLst>
                <a:ext uri="{FF2B5EF4-FFF2-40B4-BE49-F238E27FC236}">
                  <a16:creationId xmlns:a16="http://schemas.microsoft.com/office/drawing/2014/main" id="{EE81F1AA-64B8-C482-8129-A598F73611AB}"/>
                </a:ext>
              </a:extLst>
            </p:cNvPr>
            <p:cNvGrpSpPr/>
            <p:nvPr/>
          </p:nvGrpSpPr>
          <p:grpSpPr>
            <a:xfrm>
              <a:off x="6217325" y="847724"/>
              <a:ext cx="5508488" cy="5467119"/>
              <a:chOff x="6217325" y="847724"/>
              <a:chExt cx="5508488" cy="5467119"/>
            </a:xfrm>
          </p:grpSpPr>
          <p:sp>
            <p:nvSpPr>
              <p:cNvPr id="29" name="Shape 2029">
                <a:extLst>
                  <a:ext uri="{FF2B5EF4-FFF2-40B4-BE49-F238E27FC236}">
                    <a16:creationId xmlns:a16="http://schemas.microsoft.com/office/drawing/2014/main" id="{70AD744F-C85E-1518-25A2-8D82102A1135}"/>
                  </a:ext>
                </a:extLst>
              </p:cNvPr>
              <p:cNvSpPr/>
              <p:nvPr/>
            </p:nvSpPr>
            <p:spPr>
              <a:xfrm rot="5400000" flipH="1">
                <a:off x="6396014" y="985044"/>
                <a:ext cx="5467119" cy="5192479"/>
              </a:xfrm>
              <a:prstGeom prst="roundRect">
                <a:avLst>
                  <a:gd name="adj" fmla="val 2652"/>
                </a:avLst>
              </a:prstGeom>
              <a:solidFill>
                <a:schemeClr val="accent1">
                  <a:lumMod val="100000"/>
                  <a:alpha val="0"/>
                </a:schemeClr>
              </a:solidFill>
              <a:ln w="19050" cap="flat" cmpd="sng" algn="ctr">
                <a:solidFill>
                  <a:schemeClr val="accent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30" name="-SubtitleGroup2130">
                <a:extLst>
                  <a:ext uri="{FF2B5EF4-FFF2-40B4-BE49-F238E27FC236}">
                    <a16:creationId xmlns:a16="http://schemas.microsoft.com/office/drawing/2014/main" id="{261580F4-FB66-217D-907F-4FF7F543BDB0}"/>
                  </a:ext>
                </a:extLst>
              </p:cNvPr>
              <p:cNvSpPr/>
              <p:nvPr/>
            </p:nvSpPr>
            <p:spPr>
              <a:xfrm>
                <a:off x="6774114" y="861733"/>
                <a:ext cx="4904050" cy="1015663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b">
                <a:spAutoFit/>
              </a:bodyPr>
              <a:lstStyle/>
              <a:p>
                <a:pPr algn="just"/>
                <a:r>
                  <a:rPr lang="ru-RU" sz="2000" b="1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2. </a:t>
                </a:r>
                <a:r>
                  <a:rPr lang="ru-RU" sz="2000" b="1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ИС должна позволять клиентам оформлять заказы, включая следующие функции:</a:t>
                </a:r>
              </a:p>
            </p:txBody>
          </p:sp>
          <p:sp>
            <p:nvSpPr>
              <p:cNvPr id="72" name="-Concpt_Shape72">
                <a:extLst>
                  <a:ext uri="{FF2B5EF4-FFF2-40B4-BE49-F238E27FC236}">
                    <a16:creationId xmlns:a16="http://schemas.microsoft.com/office/drawing/2014/main" id="{4746628A-63C3-53A1-5E2D-608DC5B2FDF2}"/>
                  </a:ext>
                </a:extLst>
              </p:cNvPr>
              <p:cNvSpPr/>
              <p:nvPr/>
            </p:nvSpPr>
            <p:spPr>
              <a:xfrm>
                <a:off x="6217325" y="1963717"/>
                <a:ext cx="612988" cy="612988"/>
              </a:xfrm>
              <a:prstGeom prst="roundRect">
                <a:avLst>
                  <a:gd name="adj" fmla="val 26827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31" name="Shape 2231">
                <a:extLst>
                  <a:ext uri="{FF2B5EF4-FFF2-40B4-BE49-F238E27FC236}">
                    <a16:creationId xmlns:a16="http://schemas.microsoft.com/office/drawing/2014/main" id="{4D3D0B20-811D-F48A-877B-7C5BB4D32DBF}"/>
                  </a:ext>
                </a:extLst>
              </p:cNvPr>
              <p:cNvSpPr/>
              <p:nvPr/>
            </p:nvSpPr>
            <p:spPr>
              <a:xfrm>
                <a:off x="6908209" y="1936417"/>
                <a:ext cx="4635860" cy="738664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21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Создание заказа с указанием необходимых параметров.</a:t>
                </a:r>
              </a:p>
            </p:txBody>
          </p:sp>
          <p:sp>
            <p:nvSpPr>
              <p:cNvPr id="32" name="Shape 23-Concept32">
                <a:extLst>
                  <a:ext uri="{FF2B5EF4-FFF2-40B4-BE49-F238E27FC236}">
                    <a16:creationId xmlns:a16="http://schemas.microsoft.com/office/drawing/2014/main" id="{C40674C6-C10C-40E5-08FB-E6D657DC9B7C}"/>
                  </a:ext>
                </a:extLst>
              </p:cNvPr>
              <p:cNvSpPr/>
              <p:nvPr/>
            </p:nvSpPr>
            <p:spPr>
              <a:xfrm>
                <a:off x="6229344" y="1963717"/>
                <a:ext cx="600969" cy="600969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36" name="-Icon2436" descr=" Создание заказа с указанием необходимых параметров.">
                <a:extLst>
                  <a:ext uri="{FF2B5EF4-FFF2-40B4-BE49-F238E27FC236}">
                    <a16:creationId xmlns:a16="http://schemas.microsoft.com/office/drawing/2014/main" id="{9DD9CADB-29CF-DDA4-AB51-F03350482E8E}"/>
                  </a:ext>
                </a:extLst>
              </p:cNvPr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59018" y="2093389"/>
                <a:ext cx="341621" cy="341621"/>
              </a:xfrm>
              <a:prstGeom prst="rect">
                <a:avLst/>
              </a:prstGeom>
            </p:spPr>
          </p:pic>
        </p:grpSp>
        <p:grpSp>
          <p:nvGrpSpPr>
            <p:cNvPr id="75" name="Group 61">
              <a:extLst>
                <a:ext uri="{FF2B5EF4-FFF2-40B4-BE49-F238E27FC236}">
                  <a16:creationId xmlns:a16="http://schemas.microsoft.com/office/drawing/2014/main" id="{5F01D44E-3E41-406B-8BA3-9727F2961685}"/>
                </a:ext>
              </a:extLst>
            </p:cNvPr>
            <p:cNvGrpSpPr/>
            <p:nvPr/>
          </p:nvGrpSpPr>
          <p:grpSpPr>
            <a:xfrm>
              <a:off x="6217325" y="3250471"/>
              <a:ext cx="5326744" cy="738664"/>
              <a:chOff x="6217325" y="3250471"/>
              <a:chExt cx="5326744" cy="738664"/>
            </a:xfrm>
          </p:grpSpPr>
          <p:sp>
            <p:nvSpPr>
              <p:cNvPr id="74" name="-Concpt_Shape74">
                <a:extLst>
                  <a:ext uri="{FF2B5EF4-FFF2-40B4-BE49-F238E27FC236}">
                    <a16:creationId xmlns:a16="http://schemas.microsoft.com/office/drawing/2014/main" id="{40E191E8-0A9F-670B-BADF-73525AF230B8}"/>
                  </a:ext>
                </a:extLst>
              </p:cNvPr>
              <p:cNvSpPr/>
              <p:nvPr/>
            </p:nvSpPr>
            <p:spPr>
              <a:xfrm>
                <a:off x="6217325" y="3296098"/>
                <a:ext cx="612987" cy="612987"/>
              </a:xfrm>
              <a:prstGeom prst="roundRect">
                <a:avLst>
                  <a:gd name="adj" fmla="val 26827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37" name="Shape 2637">
                <a:extLst>
                  <a:ext uri="{FF2B5EF4-FFF2-40B4-BE49-F238E27FC236}">
                    <a16:creationId xmlns:a16="http://schemas.microsoft.com/office/drawing/2014/main" id="{514D1EB9-1956-8D4B-C6B8-AF66C862E223}"/>
                  </a:ext>
                </a:extLst>
              </p:cNvPr>
              <p:cNvSpPr/>
              <p:nvPr/>
            </p:nvSpPr>
            <p:spPr>
              <a:xfrm>
                <a:off x="6908209" y="3250471"/>
                <a:ext cx="4635860" cy="738664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21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Отслеживание статуса заказа, включая уведомления о его изменении.</a:t>
                </a:r>
              </a:p>
            </p:txBody>
          </p:sp>
          <p:sp>
            <p:nvSpPr>
              <p:cNvPr id="38" name="Shape 27-Concept38">
                <a:extLst>
                  <a:ext uri="{FF2B5EF4-FFF2-40B4-BE49-F238E27FC236}">
                    <a16:creationId xmlns:a16="http://schemas.microsoft.com/office/drawing/2014/main" id="{6084B3AB-57C1-8560-FA23-18CA59115429}"/>
                  </a:ext>
                </a:extLst>
              </p:cNvPr>
              <p:cNvSpPr/>
              <p:nvPr/>
            </p:nvSpPr>
            <p:spPr>
              <a:xfrm>
                <a:off x="6229344" y="3296098"/>
                <a:ext cx="600968" cy="600968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42" name="-Icon2842" descr=" Отслеживание статуса заказа, включая уведомления о его изменении.">
                <a:extLst>
                  <a:ext uri="{FF2B5EF4-FFF2-40B4-BE49-F238E27FC236}">
                    <a16:creationId xmlns:a16="http://schemas.microsoft.com/office/drawing/2014/main" id="{9CCF87CA-C597-1261-5768-AB821FE4937D}"/>
                  </a:ext>
                </a:extLst>
              </p:cNvPr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59018" y="3425772"/>
                <a:ext cx="341620" cy="341620"/>
              </a:xfrm>
              <a:prstGeom prst="rect">
                <a:avLst/>
              </a:prstGeom>
            </p:spPr>
          </p:pic>
        </p:grpSp>
        <p:grpSp>
          <p:nvGrpSpPr>
            <p:cNvPr id="77" name="Group 62">
              <a:extLst>
                <a:ext uri="{FF2B5EF4-FFF2-40B4-BE49-F238E27FC236}">
                  <a16:creationId xmlns:a16="http://schemas.microsoft.com/office/drawing/2014/main" id="{75DF77E9-0651-2125-6181-DCAD6C90AB28}"/>
                </a:ext>
              </a:extLst>
            </p:cNvPr>
            <p:cNvGrpSpPr/>
            <p:nvPr/>
          </p:nvGrpSpPr>
          <p:grpSpPr>
            <a:xfrm>
              <a:off x="6217325" y="4564519"/>
              <a:ext cx="5326744" cy="1061829"/>
              <a:chOff x="6217325" y="4564519"/>
              <a:chExt cx="5326744" cy="1061829"/>
            </a:xfrm>
          </p:grpSpPr>
          <p:sp>
            <p:nvSpPr>
              <p:cNvPr id="76" name="-Concpt_Shape76">
                <a:extLst>
                  <a:ext uri="{FF2B5EF4-FFF2-40B4-BE49-F238E27FC236}">
                    <a16:creationId xmlns:a16="http://schemas.microsoft.com/office/drawing/2014/main" id="{D6988DFC-9740-2E46-15A4-3FE2D107CCD7}"/>
                  </a:ext>
                </a:extLst>
              </p:cNvPr>
              <p:cNvSpPr/>
              <p:nvPr/>
            </p:nvSpPr>
            <p:spPr>
              <a:xfrm>
                <a:off x="6217325" y="4638774"/>
                <a:ext cx="612987" cy="612987"/>
              </a:xfrm>
              <a:prstGeom prst="roundRect">
                <a:avLst>
                  <a:gd name="adj" fmla="val 26827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sp>
            <p:nvSpPr>
              <p:cNvPr id="43" name="Shape 3043">
                <a:extLst>
                  <a:ext uri="{FF2B5EF4-FFF2-40B4-BE49-F238E27FC236}">
                    <a16:creationId xmlns:a16="http://schemas.microsoft.com/office/drawing/2014/main" id="{753651D5-62EB-91A5-92A3-6AAC4B162366}"/>
                  </a:ext>
                </a:extLst>
              </p:cNvPr>
              <p:cNvSpPr/>
              <p:nvPr/>
            </p:nvSpPr>
            <p:spPr>
              <a:xfrm>
                <a:off x="6908209" y="4564519"/>
                <a:ext cx="4635860" cy="1061829"/>
              </a:xfrm>
              <a:prstGeom prst="rect">
                <a:avLst/>
              </a:prstGeom>
              <a:solidFill>
                <a:schemeClr val="accent1">
                  <a:lumMod val="100000"/>
                  <a:alpha val="0"/>
                </a:schemeClr>
              </a:soli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spAutoFit/>
              </a:bodyPr>
              <a:lstStyle/>
              <a:p>
                <a:pPr algn="just"/>
                <a:r>
                  <a:rPr lang="ru-RU" sz="21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Возможность изменения заказа в соответствии с потребностями клиента.</a:t>
                </a:r>
              </a:p>
            </p:txBody>
          </p:sp>
          <p:sp>
            <p:nvSpPr>
              <p:cNvPr id="44" name="Shape 31-Concept44">
                <a:extLst>
                  <a:ext uri="{FF2B5EF4-FFF2-40B4-BE49-F238E27FC236}">
                    <a16:creationId xmlns:a16="http://schemas.microsoft.com/office/drawing/2014/main" id="{F75461D4-EB0B-1A70-7D6B-043BD965AFCB}"/>
                  </a:ext>
                </a:extLst>
              </p:cNvPr>
              <p:cNvSpPr/>
              <p:nvPr/>
            </p:nvSpPr>
            <p:spPr>
              <a:xfrm>
                <a:off x="6229344" y="4638774"/>
                <a:ext cx="600968" cy="600968"/>
              </a:xfrm>
              <a:prstGeom prst="roundRect">
                <a:avLst>
                  <a:gd name="adj" fmla="val 26827"/>
                </a:avLst>
              </a:prstGeom>
              <a:gradFill flip="none" rotWithShape="1">
                <a:gsLst>
                  <a:gs pos="0">
                    <a:schemeClr val="accent1">
                      <a:lumMod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lin ang="2700000" scaled="1"/>
                <a:tileRect/>
              </a:gradFill>
              <a:ln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ru-RU"/>
              </a:p>
            </p:txBody>
          </p:sp>
          <p:pic>
            <p:nvPicPr>
              <p:cNvPr id="48" name="-Icon3248" descr=" Возможность изменения заказа в соответствии с потребностями клиента.">
                <a:extLst>
                  <a:ext uri="{FF2B5EF4-FFF2-40B4-BE49-F238E27FC236}">
                    <a16:creationId xmlns:a16="http://schemas.microsoft.com/office/drawing/2014/main" id="{BADD2A5E-9C82-3E24-AD3D-2DEB7E7D54E0}"/>
                  </a:ext>
                </a:extLst>
              </p:cNvPr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59018" y="4768449"/>
                <a:ext cx="341620" cy="341620"/>
              </a:xfrm>
              <a:prstGeom prst="rect">
                <a:avLst/>
              </a:prstGeom>
            </p:spPr>
          </p:pic>
        </p:grpSp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6A818AD6-4139-7156-DFBE-FB8F4E8AAFA4}"/>
              </a:ext>
            </a:extLst>
          </p:cNvPr>
          <p:cNvSpPr txBox="1"/>
          <p:nvPr/>
        </p:nvSpPr>
        <p:spPr>
          <a:xfrm>
            <a:off x="487680" y="255966"/>
            <a:ext cx="9601200" cy="58477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</a:rPr>
              <a:t>ПОСТАНОВКА ЗАДАЧИ НА РАЗРАБОТКУ ИС</a:t>
            </a:r>
          </a:p>
        </p:txBody>
      </p:sp>
      <p:grpSp>
        <p:nvGrpSpPr>
          <p:cNvPr id="3" name="Group 16">
            <a:extLst>
              <a:ext uri="{FF2B5EF4-FFF2-40B4-BE49-F238E27FC236}">
                <a16:creationId xmlns:a16="http://schemas.microsoft.com/office/drawing/2014/main" id="{3C1DB44A-5CFF-9409-E3F2-E4E8998DDABD}"/>
              </a:ext>
            </a:extLst>
          </p:cNvPr>
          <p:cNvGrpSpPr/>
          <p:nvPr/>
        </p:nvGrpSpPr>
        <p:grpSpPr>
          <a:xfrm>
            <a:off x="11539712" y="6253791"/>
            <a:ext cx="500743" cy="500743"/>
            <a:chOff x="11539712" y="6253791"/>
            <a:chExt cx="500743" cy="500743"/>
          </a:xfrm>
        </p:grpSpPr>
        <p:sp>
          <p:nvSpPr>
            <p:cNvPr id="4" name="-Concpt_Shape57">
              <a:extLst>
                <a:ext uri="{FF2B5EF4-FFF2-40B4-BE49-F238E27FC236}">
                  <a16:creationId xmlns:a16="http://schemas.microsoft.com/office/drawing/2014/main" id="{007118DE-4A25-3316-F96F-4C882A2C04CB}"/>
                </a:ext>
              </a:extLst>
            </p:cNvPr>
            <p:cNvSpPr/>
            <p:nvPr/>
          </p:nvSpPr>
          <p:spPr>
            <a:xfrm>
              <a:off x="11539712" y="6253791"/>
              <a:ext cx="500743" cy="500742"/>
            </a:xfrm>
            <a:prstGeom prst="roundRect">
              <a:avLst>
                <a:gd name="adj" fmla="val 26827"/>
              </a:avLst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-Concpt_Shape56">
              <a:extLst>
                <a:ext uri="{FF2B5EF4-FFF2-40B4-BE49-F238E27FC236}">
                  <a16:creationId xmlns:a16="http://schemas.microsoft.com/office/drawing/2014/main" id="{CB759110-5033-0C23-9F4D-BB94235F0700}"/>
                </a:ext>
              </a:extLst>
            </p:cNvPr>
            <p:cNvSpPr/>
            <p:nvPr/>
          </p:nvSpPr>
          <p:spPr>
            <a:xfrm>
              <a:off x="11563557" y="6277636"/>
              <a:ext cx="476898" cy="476897"/>
            </a:xfrm>
            <a:prstGeom prst="roundRect">
              <a:avLst>
                <a:gd name="adj" fmla="val 26827"/>
              </a:avLst>
            </a:prstGeom>
            <a:solidFill>
              <a:schemeClr val="accent2">
                <a:lumMod val="100000"/>
                <a:alpha val="0"/>
              </a:schemeClr>
            </a:solidFill>
            <a:ln w="1270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-Concept_Shape1414141414">
              <a:extLst>
                <a:ext uri="{FF2B5EF4-FFF2-40B4-BE49-F238E27FC236}">
                  <a16:creationId xmlns:a16="http://schemas.microsoft.com/office/drawing/2014/main" id="{65017456-3BD0-9D89-B1CC-F6D589B216F5}"/>
                </a:ext>
              </a:extLst>
            </p:cNvPr>
            <p:cNvSpPr/>
            <p:nvPr/>
          </p:nvSpPr>
          <p:spPr>
            <a:xfrm>
              <a:off x="11563557" y="6277636"/>
              <a:ext cx="476898" cy="476898"/>
            </a:xfrm>
            <a:prstGeom prst="roundRect">
              <a:avLst>
                <a:gd name="adj" fmla="val 26827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20540C-C78C-38AF-64D2-4A83426FC163}"/>
              </a:ext>
            </a:extLst>
          </p:cNvPr>
          <p:cNvSpPr txBox="1"/>
          <p:nvPr/>
        </p:nvSpPr>
        <p:spPr>
          <a:xfrm>
            <a:off x="11645587" y="6298605"/>
            <a:ext cx="466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9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829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9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9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2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2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17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17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1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1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86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86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7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7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9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9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 autoUpdateAnimBg="0"/>
      <p:bldP spid="81" grpId="0" animBg="1" autoUpdateAnimBg="0"/>
      <p:bldP spid="80" grpId="0" animBg="1" autoUpdateAnimBg="0"/>
      <p:bldP spid="2" grpId="0" autoUpdateAnimBg="0"/>
      <p:bldP spid="10" grpId="0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513,4617"/>
  <p:tag name="ORIGINAL_HEIGHT" val="311,9521"/>
  <p:tag name="ORIGINAL_TOP" val="91,87279"/>
  <p:tag name="ORIGINAL_LEFT" val="360,7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437,1167"/>
  <p:tag name="ORIGINAL_HEIGHT" val="302,9345"/>
  <p:tag name="ORIGINAL_TOP" val="86,4"/>
  <p:tag name="ORIGINAL_LEFT" val="360,749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  <p:tag name="LAYOUT" val="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432,7915"/>
  <p:tag name="ORIGINAL_HEIGHT" val="430,4819"/>
  <p:tag name="ORIGINAL_TOP" val="76,49992"/>
  <p:tag name="ORIGINAL_LEFT" val="36,9786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432,7967"/>
  <p:tag name="ORIGINAL_HEIGHT" val="429,4355"/>
  <p:tag name="ORIGINAL_TOP" val="82,04693"/>
  <p:tag name="ORIGINAL_LEFT" val="38,2058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  <p:tag name="LAYOUT" val="7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391,4387"/>
  <p:tag name="ORIGINAL_HEIGHT" val="271,2784"/>
  <p:tag name="ORIGINAL_TOP" val="130,1685"/>
  <p:tag name="ORIGINAL_LEFT" val="484,565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391,4387"/>
  <p:tag name="ORIGINAL_HEIGHT" val="271,2784"/>
  <p:tag name="ORIGINAL_TOP" val="130,1685"/>
  <p:tag name="ORIGINAL_LEFT" val="38,20597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5"/>
  <p:tag name="ICON_LAST_COLOR" val="12976285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432,7939"/>
  <p:tag name="ORIGINAL_HEIGHT" val="299,9387"/>
  <p:tag name="ORIGINAL_TOP" val="86,4"/>
  <p:tag name="ORIGINAL_LEFT" val="38,2060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883,5878"/>
  <p:tag name="ORIGINAL_HEIGHT" val="456,7433"/>
  <p:tag name="ORIGINAL_TOP" val="34,74992"/>
  <p:tag name="ORIGINAL_LEFT" val="38,20589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504,5748"/>
  <p:tag name="ORIGINAL_HEIGHT" val="352,274"/>
  <p:tag name="ORIGINAL_TOP" val="134,8056"/>
  <p:tag name="ORIGINAL_LEFT" val="415,859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391,4387"/>
  <p:tag name="ORIGINAL_HEIGHT" val="271,2784"/>
  <p:tag name="ORIGINAL_TOP" val="130,1685"/>
  <p:tag name="ORIGINAL_LEFT" val="484,5657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391,4387"/>
  <p:tag name="ORIGINAL_HEIGHT" val="271,2784"/>
  <p:tag name="ORIGINAL_TOP" val="130,1685"/>
  <p:tag name="ORIGINAL_LEFT" val="38,20597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648,5154"/>
  <p:tag name="ORIGINAL_HEIGHT" val="414,7191"/>
  <p:tag name="ORIGINAL_TOP" val="86,4"/>
  <p:tag name="ORIGINAL_LEFT" val="38,2058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heme/theme1.xml><?xml version="1.0" encoding="utf-8"?>
<a:theme xmlns:a="http://schemas.openxmlformats.org/drawingml/2006/main" name="officetheme (МКБ)">
  <a:themeElements>
    <a:clrScheme name="Другая 10">
      <a:dk1>
        <a:srgbClr val="000000"/>
      </a:dk1>
      <a:lt1>
        <a:srgbClr val="F3F3F3"/>
      </a:lt1>
      <a:dk2>
        <a:srgbClr val="000000"/>
      </a:dk2>
      <a:lt2>
        <a:srgbClr val="FFFFFF"/>
      </a:lt2>
      <a:accent1>
        <a:srgbClr val="9D00C6"/>
      </a:accent1>
      <a:accent2>
        <a:srgbClr val="00C2F0"/>
      </a:accent2>
      <a:accent3>
        <a:srgbClr val="7D009E"/>
      </a:accent3>
      <a:accent4>
        <a:srgbClr val="009BC0"/>
      </a:accent4>
      <a:accent5>
        <a:srgbClr val="64007E"/>
      </a:accent5>
      <a:accent6>
        <a:srgbClr val="007C99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theme (МКБ)" id="{0BCE2F39-0A16-4F95-A606-DBED051B1F85}" vid="{F2FC3E9B-7545-494C-BC4D-4C1751A40302}"/>
    </a:ext>
  </a:extLst>
</a:theme>
</file>

<file path=ppt/theme/theme2.xml><?xml version="1.0" encoding="utf-8"?>
<a:theme xmlns:a="http://schemas.openxmlformats.org/drawingml/2006/main" name="1_officetheme (МКБ)">
  <a:themeElements>
    <a:clrScheme name="Другая 10">
      <a:dk1>
        <a:srgbClr val="000000"/>
      </a:dk1>
      <a:lt1>
        <a:srgbClr val="F3F3F3"/>
      </a:lt1>
      <a:dk2>
        <a:srgbClr val="000000"/>
      </a:dk2>
      <a:lt2>
        <a:srgbClr val="FFFFFF"/>
      </a:lt2>
      <a:accent1>
        <a:srgbClr val="9D00C6"/>
      </a:accent1>
      <a:accent2>
        <a:srgbClr val="00C2F0"/>
      </a:accent2>
      <a:accent3>
        <a:srgbClr val="7D009E"/>
      </a:accent3>
      <a:accent4>
        <a:srgbClr val="009BC0"/>
      </a:accent4>
      <a:accent5>
        <a:srgbClr val="64007E"/>
      </a:accent5>
      <a:accent6>
        <a:srgbClr val="007C99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theme (МКБ)" id="{0BCE2F39-0A16-4F95-A606-DBED051B1F85}" vid="{F2FC3E9B-7545-494C-BC4D-4C1751A40302}"/>
    </a:ext>
  </a:extLst>
</a:theme>
</file>

<file path=ppt/theme/theme3.xml><?xml version="1.0" encoding="utf-8"?>
<a:theme xmlns:a="http://schemas.openxmlformats.org/drawingml/2006/main" name="3_officetheme (МКБ)">
  <a:themeElements>
    <a:clrScheme name="Другая 10">
      <a:dk1>
        <a:srgbClr val="000000"/>
      </a:dk1>
      <a:lt1>
        <a:srgbClr val="F3F3F3"/>
      </a:lt1>
      <a:dk2>
        <a:srgbClr val="000000"/>
      </a:dk2>
      <a:lt2>
        <a:srgbClr val="FFFFFF"/>
      </a:lt2>
      <a:accent1>
        <a:srgbClr val="9D00C6"/>
      </a:accent1>
      <a:accent2>
        <a:srgbClr val="00C2F0"/>
      </a:accent2>
      <a:accent3>
        <a:srgbClr val="7D009E"/>
      </a:accent3>
      <a:accent4>
        <a:srgbClr val="009BC0"/>
      </a:accent4>
      <a:accent5>
        <a:srgbClr val="64007E"/>
      </a:accent5>
      <a:accent6>
        <a:srgbClr val="007C99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theme (МКБ)" id="{0BCE2F39-0A16-4F95-A606-DBED051B1F85}" vid="{F2FC3E9B-7545-494C-BC4D-4C1751A40302}"/>
    </a:ext>
  </a:extLst>
</a:theme>
</file>

<file path=ppt/theme/theme4.xml><?xml version="1.0" encoding="utf-8"?>
<a:theme xmlns:a="http://schemas.openxmlformats.org/drawingml/2006/main" name="2_officetheme (МКБ)">
  <a:themeElements>
    <a:clrScheme name="Другая 10">
      <a:dk1>
        <a:srgbClr val="000000"/>
      </a:dk1>
      <a:lt1>
        <a:srgbClr val="F3F3F3"/>
      </a:lt1>
      <a:dk2>
        <a:srgbClr val="000000"/>
      </a:dk2>
      <a:lt2>
        <a:srgbClr val="FFFFFF"/>
      </a:lt2>
      <a:accent1>
        <a:srgbClr val="9D00C6"/>
      </a:accent1>
      <a:accent2>
        <a:srgbClr val="00C2F0"/>
      </a:accent2>
      <a:accent3>
        <a:srgbClr val="7D009E"/>
      </a:accent3>
      <a:accent4>
        <a:srgbClr val="009BC0"/>
      </a:accent4>
      <a:accent5>
        <a:srgbClr val="64007E"/>
      </a:accent5>
      <a:accent6>
        <a:srgbClr val="007C99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theme (МКБ)" id="{0BCE2F39-0A16-4F95-A606-DBED051B1F85}" vid="{F2FC3E9B-7545-494C-BC4D-4C1751A40302}"/>
    </a:ext>
  </a:extLst>
</a:theme>
</file>

<file path=ppt/theme/theme5.xml><?xml version="1.0" encoding="utf-8"?>
<a:theme xmlns:a="http://schemas.openxmlformats.org/drawingml/2006/main" name="4_officetheme (МКБ)">
  <a:themeElements>
    <a:clrScheme name="Другая 10">
      <a:dk1>
        <a:srgbClr val="000000"/>
      </a:dk1>
      <a:lt1>
        <a:srgbClr val="F3F3F3"/>
      </a:lt1>
      <a:dk2>
        <a:srgbClr val="000000"/>
      </a:dk2>
      <a:lt2>
        <a:srgbClr val="FFFFFF"/>
      </a:lt2>
      <a:accent1>
        <a:srgbClr val="9D00C6"/>
      </a:accent1>
      <a:accent2>
        <a:srgbClr val="00C2F0"/>
      </a:accent2>
      <a:accent3>
        <a:srgbClr val="7D009E"/>
      </a:accent3>
      <a:accent4>
        <a:srgbClr val="009BC0"/>
      </a:accent4>
      <a:accent5>
        <a:srgbClr val="64007E"/>
      </a:accent5>
      <a:accent6>
        <a:srgbClr val="007C99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theme (МКБ)" id="{0BCE2F39-0A16-4F95-A606-DBED051B1F85}" vid="{F2FC3E9B-7545-494C-BC4D-4C1751A40302}"/>
    </a:ext>
  </a:extLst>
</a:theme>
</file>

<file path=ppt/theme/theme6.xml><?xml version="1.0" encoding="utf-8"?>
<a:theme xmlns:a="http://schemas.openxmlformats.org/drawingml/2006/main" name="5_officetheme (МКБ)">
  <a:themeElements>
    <a:clrScheme name="Другая 10">
      <a:dk1>
        <a:srgbClr val="000000"/>
      </a:dk1>
      <a:lt1>
        <a:srgbClr val="F3F3F3"/>
      </a:lt1>
      <a:dk2>
        <a:srgbClr val="000000"/>
      </a:dk2>
      <a:lt2>
        <a:srgbClr val="FFFFFF"/>
      </a:lt2>
      <a:accent1>
        <a:srgbClr val="9D00C6"/>
      </a:accent1>
      <a:accent2>
        <a:srgbClr val="00C2F0"/>
      </a:accent2>
      <a:accent3>
        <a:srgbClr val="7D009E"/>
      </a:accent3>
      <a:accent4>
        <a:srgbClr val="009BC0"/>
      </a:accent4>
      <a:accent5>
        <a:srgbClr val="64007E"/>
      </a:accent5>
      <a:accent6>
        <a:srgbClr val="007C99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theme (МКБ)" id="{0BCE2F39-0A16-4F95-A606-DBED051B1F85}" vid="{F2FC3E9B-7545-494C-BC4D-4C1751A40302}"/>
    </a:ext>
  </a:extLst>
</a:theme>
</file>

<file path=ppt/theme/theme7.xml><?xml version="1.0" encoding="utf-8"?>
<a:theme xmlns:a="http://schemas.openxmlformats.org/drawingml/2006/main" name="6_officetheme (МКБ)">
  <a:themeElements>
    <a:clrScheme name="Другая 10">
      <a:dk1>
        <a:srgbClr val="000000"/>
      </a:dk1>
      <a:lt1>
        <a:srgbClr val="F3F3F3"/>
      </a:lt1>
      <a:dk2>
        <a:srgbClr val="000000"/>
      </a:dk2>
      <a:lt2>
        <a:srgbClr val="FFFFFF"/>
      </a:lt2>
      <a:accent1>
        <a:srgbClr val="9D00C6"/>
      </a:accent1>
      <a:accent2>
        <a:srgbClr val="00C2F0"/>
      </a:accent2>
      <a:accent3>
        <a:srgbClr val="7D009E"/>
      </a:accent3>
      <a:accent4>
        <a:srgbClr val="009BC0"/>
      </a:accent4>
      <a:accent5>
        <a:srgbClr val="64007E"/>
      </a:accent5>
      <a:accent6>
        <a:srgbClr val="007C99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theme (МКБ)" id="{0BCE2F39-0A16-4F95-A606-DBED051B1F85}" vid="{F2FC3E9B-7545-494C-BC4D-4C1751A40302}"/>
    </a:ext>
  </a:extLst>
</a:theme>
</file>

<file path=ppt/theme/theme8.xml><?xml version="1.0" encoding="utf-8"?>
<a:theme xmlns:a="http://schemas.openxmlformats.org/drawingml/2006/main" name="7_officetheme (МКБ)">
  <a:themeElements>
    <a:clrScheme name="Другая 10">
      <a:dk1>
        <a:srgbClr val="000000"/>
      </a:dk1>
      <a:lt1>
        <a:srgbClr val="F3F3F3"/>
      </a:lt1>
      <a:dk2>
        <a:srgbClr val="000000"/>
      </a:dk2>
      <a:lt2>
        <a:srgbClr val="FFFFFF"/>
      </a:lt2>
      <a:accent1>
        <a:srgbClr val="9D00C6"/>
      </a:accent1>
      <a:accent2>
        <a:srgbClr val="00C2F0"/>
      </a:accent2>
      <a:accent3>
        <a:srgbClr val="7D009E"/>
      </a:accent3>
      <a:accent4>
        <a:srgbClr val="009BC0"/>
      </a:accent4>
      <a:accent5>
        <a:srgbClr val="64007E"/>
      </a:accent5>
      <a:accent6>
        <a:srgbClr val="007C99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theme (МКБ)" id="{0BCE2F39-0A16-4F95-A606-DBED051B1F85}" vid="{F2FC3E9B-7545-494C-BC4D-4C1751A40302}"/>
    </a:ext>
  </a:extLst>
</a:theme>
</file>

<file path=ppt/theme/themeOverride1.xml><?xml version="1.0" encoding="utf-8"?>
<a:themeOverride xmlns:a="http://schemas.openxmlformats.org/drawingml/2006/main">
  <a:clrScheme name="officetheme_temp">
    <a:dk1>
      <a:srgbClr val="000000"/>
    </a:dk1>
    <a:lt1>
      <a:srgbClr val="F3F3F3"/>
    </a:lt1>
    <a:dk2>
      <a:srgbClr val="000000"/>
    </a:dk2>
    <a:lt2>
      <a:srgbClr val="FFFFFF"/>
    </a:lt2>
    <a:accent1>
      <a:srgbClr val="9D00C6"/>
    </a:accent1>
    <a:accent2>
      <a:srgbClr val="00C2F0"/>
    </a:accent2>
    <a:accent3>
      <a:srgbClr val="7D009E"/>
    </a:accent3>
    <a:accent4>
      <a:srgbClr val="009BC0"/>
    </a:accent4>
    <a:accent5>
      <a:srgbClr val="64007E"/>
    </a:accent5>
    <a:accent6>
      <a:srgbClr val="007C99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theme_temp">
    <a:dk1>
      <a:srgbClr val="000000"/>
    </a:dk1>
    <a:lt1>
      <a:srgbClr val="F3F3F3"/>
    </a:lt1>
    <a:dk2>
      <a:srgbClr val="000000"/>
    </a:dk2>
    <a:lt2>
      <a:srgbClr val="FFFFFF"/>
    </a:lt2>
    <a:accent1>
      <a:srgbClr val="9D00C6"/>
    </a:accent1>
    <a:accent2>
      <a:srgbClr val="00C2F0"/>
    </a:accent2>
    <a:accent3>
      <a:srgbClr val="7D009E"/>
    </a:accent3>
    <a:accent4>
      <a:srgbClr val="009BC0"/>
    </a:accent4>
    <a:accent5>
      <a:srgbClr val="64007E"/>
    </a:accent5>
    <a:accent6>
      <a:srgbClr val="007C99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theme_temp">
    <a:dk1>
      <a:srgbClr val="000000"/>
    </a:dk1>
    <a:lt1>
      <a:srgbClr val="F3F3F3"/>
    </a:lt1>
    <a:dk2>
      <a:srgbClr val="000000"/>
    </a:dk2>
    <a:lt2>
      <a:srgbClr val="FFFFFF"/>
    </a:lt2>
    <a:accent1>
      <a:srgbClr val="9D00C6"/>
    </a:accent1>
    <a:accent2>
      <a:srgbClr val="00C2F0"/>
    </a:accent2>
    <a:accent3>
      <a:srgbClr val="7D009E"/>
    </a:accent3>
    <a:accent4>
      <a:srgbClr val="009BC0"/>
    </a:accent4>
    <a:accent5>
      <a:srgbClr val="64007E"/>
    </a:accent5>
    <a:accent6>
      <a:srgbClr val="007C99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theme_temp">
    <a:dk1>
      <a:srgbClr val="000000"/>
    </a:dk1>
    <a:lt1>
      <a:srgbClr val="F3F3F3"/>
    </a:lt1>
    <a:dk2>
      <a:srgbClr val="000000"/>
    </a:dk2>
    <a:lt2>
      <a:srgbClr val="FFFFFF"/>
    </a:lt2>
    <a:accent1>
      <a:srgbClr val="9D00C6"/>
    </a:accent1>
    <a:accent2>
      <a:srgbClr val="00C2F0"/>
    </a:accent2>
    <a:accent3>
      <a:srgbClr val="7D009E"/>
    </a:accent3>
    <a:accent4>
      <a:srgbClr val="009BC0"/>
    </a:accent4>
    <a:accent5>
      <a:srgbClr val="64007E"/>
    </a:accent5>
    <a:accent6>
      <a:srgbClr val="007C99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theme_temp">
    <a:dk1>
      <a:srgbClr val="000000"/>
    </a:dk1>
    <a:lt1>
      <a:srgbClr val="F3F3F3"/>
    </a:lt1>
    <a:dk2>
      <a:srgbClr val="000000"/>
    </a:dk2>
    <a:lt2>
      <a:srgbClr val="FFFFFF"/>
    </a:lt2>
    <a:accent1>
      <a:srgbClr val="9D00C6"/>
    </a:accent1>
    <a:accent2>
      <a:srgbClr val="00C2F0"/>
    </a:accent2>
    <a:accent3>
      <a:srgbClr val="7D009E"/>
    </a:accent3>
    <a:accent4>
      <a:srgbClr val="009BC0"/>
    </a:accent4>
    <a:accent5>
      <a:srgbClr val="64007E"/>
    </a:accent5>
    <a:accent6>
      <a:srgbClr val="007C99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theme_temp">
    <a:dk1>
      <a:srgbClr val="000000"/>
    </a:dk1>
    <a:lt1>
      <a:srgbClr val="F3F3F3"/>
    </a:lt1>
    <a:dk2>
      <a:srgbClr val="000000"/>
    </a:dk2>
    <a:lt2>
      <a:srgbClr val="FFFFFF"/>
    </a:lt2>
    <a:accent1>
      <a:srgbClr val="9D00C6"/>
    </a:accent1>
    <a:accent2>
      <a:srgbClr val="00C2F0"/>
    </a:accent2>
    <a:accent3>
      <a:srgbClr val="7D009E"/>
    </a:accent3>
    <a:accent4>
      <a:srgbClr val="009BC0"/>
    </a:accent4>
    <a:accent5>
      <a:srgbClr val="64007E"/>
    </a:accent5>
    <a:accent6>
      <a:srgbClr val="007C99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theme_temp">
    <a:dk1>
      <a:srgbClr val="000000"/>
    </a:dk1>
    <a:lt1>
      <a:srgbClr val="F3F3F3"/>
    </a:lt1>
    <a:dk2>
      <a:srgbClr val="000000"/>
    </a:dk2>
    <a:lt2>
      <a:srgbClr val="FFFFFF"/>
    </a:lt2>
    <a:accent1>
      <a:srgbClr val="9D00C6"/>
    </a:accent1>
    <a:accent2>
      <a:srgbClr val="00C2F0"/>
    </a:accent2>
    <a:accent3>
      <a:srgbClr val="7D009E"/>
    </a:accent3>
    <a:accent4>
      <a:srgbClr val="009BC0"/>
    </a:accent4>
    <a:accent5>
      <a:srgbClr val="64007E"/>
    </a:accent5>
    <a:accent6>
      <a:srgbClr val="007C99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theme_temp">
    <a:dk1>
      <a:srgbClr val="000000"/>
    </a:dk1>
    <a:lt1>
      <a:srgbClr val="F3F3F3"/>
    </a:lt1>
    <a:dk2>
      <a:srgbClr val="000000"/>
    </a:dk2>
    <a:lt2>
      <a:srgbClr val="FFFFFF"/>
    </a:lt2>
    <a:accent1>
      <a:srgbClr val="9D00C6"/>
    </a:accent1>
    <a:accent2>
      <a:srgbClr val="00C2F0"/>
    </a:accent2>
    <a:accent3>
      <a:srgbClr val="7D009E"/>
    </a:accent3>
    <a:accent4>
      <a:srgbClr val="009BC0"/>
    </a:accent4>
    <a:accent5>
      <a:srgbClr val="64007E"/>
    </a:accent5>
    <a:accent6>
      <a:srgbClr val="007C99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theme_temp">
    <a:dk1>
      <a:srgbClr val="000000"/>
    </a:dk1>
    <a:lt1>
      <a:srgbClr val="F3F3F3"/>
    </a:lt1>
    <a:dk2>
      <a:srgbClr val="000000"/>
    </a:dk2>
    <a:lt2>
      <a:srgbClr val="FFFFFF"/>
    </a:lt2>
    <a:accent1>
      <a:srgbClr val="9D00C6"/>
    </a:accent1>
    <a:accent2>
      <a:srgbClr val="00C2F0"/>
    </a:accent2>
    <a:accent3>
      <a:srgbClr val="7D009E"/>
    </a:accent3>
    <a:accent4>
      <a:srgbClr val="009BC0"/>
    </a:accent4>
    <a:accent5>
      <a:srgbClr val="64007E"/>
    </a:accent5>
    <a:accent6>
      <a:srgbClr val="007C99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theme_temp">
    <a:dk1>
      <a:srgbClr val="000000"/>
    </a:dk1>
    <a:lt1>
      <a:srgbClr val="F3F3F3"/>
    </a:lt1>
    <a:dk2>
      <a:srgbClr val="000000"/>
    </a:dk2>
    <a:lt2>
      <a:srgbClr val="FFFFFF"/>
    </a:lt2>
    <a:accent1>
      <a:srgbClr val="9D00C6"/>
    </a:accent1>
    <a:accent2>
      <a:srgbClr val="00C2F0"/>
    </a:accent2>
    <a:accent3>
      <a:srgbClr val="7D009E"/>
    </a:accent3>
    <a:accent4>
      <a:srgbClr val="009BC0"/>
    </a:accent4>
    <a:accent5>
      <a:srgbClr val="64007E"/>
    </a:accent5>
    <a:accent6>
      <a:srgbClr val="007C99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theme_temp">
    <a:dk1>
      <a:srgbClr val="000000"/>
    </a:dk1>
    <a:lt1>
      <a:srgbClr val="F3F3F3"/>
    </a:lt1>
    <a:dk2>
      <a:srgbClr val="000000"/>
    </a:dk2>
    <a:lt2>
      <a:srgbClr val="FFFFFF"/>
    </a:lt2>
    <a:accent1>
      <a:srgbClr val="9D00C6"/>
    </a:accent1>
    <a:accent2>
      <a:srgbClr val="00C2F0"/>
    </a:accent2>
    <a:accent3>
      <a:srgbClr val="7D009E"/>
    </a:accent3>
    <a:accent4>
      <a:srgbClr val="009BC0"/>
    </a:accent4>
    <a:accent5>
      <a:srgbClr val="64007E"/>
    </a:accent5>
    <a:accent6>
      <a:srgbClr val="007C99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officetheme2</Template>
  <TotalTime>1633</TotalTime>
  <Words>1548</Words>
  <Application>Microsoft Office PowerPoint</Application>
  <PresentationFormat>Широкоэкранный</PresentationFormat>
  <Paragraphs>195</Paragraphs>
  <Slides>28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8</vt:i4>
      </vt:variant>
      <vt:variant>
        <vt:lpstr>Заголовки слайдов</vt:lpstr>
      </vt:variant>
      <vt:variant>
        <vt:i4>28</vt:i4>
      </vt:variant>
    </vt:vector>
  </HeadingPairs>
  <TitlesOfParts>
    <vt:vector size="42" baseType="lpstr">
      <vt:lpstr>Arial</vt:lpstr>
      <vt:lpstr>Calibri</vt:lpstr>
      <vt:lpstr>Calibri Light</vt:lpstr>
      <vt:lpstr>Symbol</vt:lpstr>
      <vt:lpstr>Times New Roman</vt:lpstr>
      <vt:lpstr>Verdana</vt:lpstr>
      <vt:lpstr>officetheme (МКБ)</vt:lpstr>
      <vt:lpstr>1_officetheme (МКБ)</vt:lpstr>
      <vt:lpstr>3_officetheme (МКБ)</vt:lpstr>
      <vt:lpstr>2_officetheme (МКБ)</vt:lpstr>
      <vt:lpstr>4_officetheme (МКБ)</vt:lpstr>
      <vt:lpstr>5_officetheme (МКБ)</vt:lpstr>
      <vt:lpstr>6_officetheme (МКБ)</vt:lpstr>
      <vt:lpstr>7_officetheme (МКБ)</vt:lpstr>
      <vt:lpstr>ГОСУДАРСТВЕННОЕ БЮДЖЕТНОЕ ПРОФЕССИОНАЛЬНОЕ  ОБРАЗОВАТЕЛЬНОЕ УЧРЕЖДЕНИЕ МОСКОВСКОЙ ОБЛАСТИ «СТУПИНСКИЙ ТЕХНИКУМ ИМ. А.Т. ТУМАНОВА»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Анастасия Жданова</cp:lastModifiedBy>
  <cp:revision>46</cp:revision>
  <dcterms:created xsi:type="dcterms:W3CDTF">2023-06-01T13:56:40Z</dcterms:created>
  <dcterms:modified xsi:type="dcterms:W3CDTF">2023-06-07T16:59:44Z</dcterms:modified>
</cp:coreProperties>
</file>

<file path=docProps/thumbnail.jpeg>
</file>